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75" r:id="rId4"/>
    <p:sldMasterId id="2147483692" r:id="rId5"/>
    <p:sldMasterId id="2147483708" r:id="rId6"/>
    <p:sldMasterId id="2147483724" r:id="rId7"/>
    <p:sldMasterId id="2147483740" r:id="rId8"/>
  </p:sldMasterIdLst>
  <p:notesMasterIdLst>
    <p:notesMasterId r:id="rId10"/>
  </p:notesMasterIdLst>
  <p:sldIdLst>
    <p:sldId id="432" r:id="rId9"/>
    <p:sldId id="433" r:id="rId11"/>
    <p:sldId id="435" r:id="rId12"/>
    <p:sldId id="436" r:id="rId13"/>
    <p:sldId id="259" r:id="rId14"/>
    <p:sldId id="262" r:id="rId15"/>
    <p:sldId id="372" r:id="rId16"/>
    <p:sldId id="373" r:id="rId17"/>
    <p:sldId id="297" r:id="rId18"/>
    <p:sldId id="299" r:id="rId19"/>
    <p:sldId id="300" r:id="rId20"/>
    <p:sldId id="302" r:id="rId21"/>
    <p:sldId id="289" r:id="rId22"/>
    <p:sldId id="301" r:id="rId23"/>
    <p:sldId id="349" r:id="rId24"/>
    <p:sldId id="355" r:id="rId25"/>
    <p:sldId id="357" r:id="rId26"/>
    <p:sldId id="358" r:id="rId27"/>
    <p:sldId id="431" r:id="rId28"/>
    <p:sldId id="374" r:id="rId29"/>
    <p:sldId id="359" r:id="rId30"/>
    <p:sldId id="437" r:id="rId31"/>
    <p:sldId id="264" r:id="rId32"/>
    <p:sldId id="347" r:id="rId33"/>
    <p:sldId id="348" r:id="rId34"/>
    <p:sldId id="267" r:id="rId35"/>
    <p:sldId id="268" r:id="rId36"/>
    <p:sldId id="382" r:id="rId37"/>
    <p:sldId id="291" r:id="rId38"/>
    <p:sldId id="292" r:id="rId39"/>
    <p:sldId id="304" r:id="rId40"/>
    <p:sldId id="350" r:id="rId41"/>
    <p:sldId id="296" r:id="rId42"/>
    <p:sldId id="498" r:id="rId43"/>
    <p:sldId id="501" r:id="rId44"/>
    <p:sldId id="294" r:id="rId45"/>
    <p:sldId id="287" r:id="rId46"/>
    <p:sldId id="275" r:id="rId47"/>
    <p:sldId id="430" r:id="rId48"/>
    <p:sldId id="438" r:id="rId49"/>
    <p:sldId id="330" r:id="rId50"/>
    <p:sldId id="265" r:id="rId51"/>
    <p:sldId id="375" r:id="rId52"/>
    <p:sldId id="332" r:id="rId53"/>
    <p:sldId id="333" r:id="rId54"/>
    <p:sldId id="381" r:id="rId55"/>
    <p:sldId id="334" r:id="rId56"/>
    <p:sldId id="336" r:id="rId57"/>
    <p:sldId id="337" r:id="rId58"/>
    <p:sldId id="380" r:id="rId59"/>
    <p:sldId id="439" r:id="rId60"/>
    <p:sldId id="376" r:id="rId61"/>
    <p:sldId id="280" r:id="rId62"/>
    <p:sldId id="281" r:id="rId63"/>
    <p:sldId id="283" r:id="rId64"/>
    <p:sldId id="293" r:id="rId65"/>
    <p:sldId id="377" r:id="rId66"/>
    <p:sldId id="367" r:id="rId67"/>
    <p:sldId id="368" r:id="rId68"/>
    <p:sldId id="369" r:id="rId69"/>
    <p:sldId id="370" r:id="rId70"/>
    <p:sldId id="371" r:id="rId71"/>
    <p:sldId id="378" r:id="rId72"/>
    <p:sldId id="379" r:id="rId73"/>
    <p:sldId id="331" r:id="rId74"/>
    <p:sldId id="285" r:id="rId75"/>
  </p:sldIdLst>
  <p:sldSz cx="9144000" cy="5143500"/>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Times New Roman" panose="02020603050405020304" pitchFamily="18" charset="0"/>
        <a:ea typeface="宋体" panose="02010600030101010101" pitchFamily="2" charset="-122"/>
        <a:cs typeface="+mn-cs"/>
      </a:defRPr>
    </a:lvl1pPr>
    <a:lvl2pPr marL="454025" lvl="1" indent="1905"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Times New Roman" panose="02020603050405020304" pitchFamily="18" charset="0"/>
        <a:ea typeface="宋体" panose="02010600030101010101" pitchFamily="2" charset="-122"/>
        <a:cs typeface="+mn-cs"/>
      </a:defRPr>
    </a:lvl2pPr>
    <a:lvl3pPr marL="911225" lvl="2" indent="1905"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Times New Roman" panose="02020603050405020304" pitchFamily="18" charset="0"/>
        <a:ea typeface="宋体" panose="02010600030101010101" pitchFamily="2" charset="-122"/>
        <a:cs typeface="+mn-cs"/>
      </a:defRPr>
    </a:lvl3pPr>
    <a:lvl4pPr marL="1368425" lvl="3" indent="1905"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Times New Roman" panose="02020603050405020304" pitchFamily="18" charset="0"/>
        <a:ea typeface="宋体" panose="02010600030101010101" pitchFamily="2" charset="-122"/>
        <a:cs typeface="+mn-cs"/>
      </a:defRPr>
    </a:lvl4pPr>
    <a:lvl5pPr marL="1825625" lvl="4" indent="1905"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1905"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1905"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1905"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1905"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Times New Roman" panose="02020603050405020304" pitchFamily="18"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8A0DA3"/>
    <a:srgbClr val="9900CC"/>
    <a:srgbClr val="AE0E02"/>
    <a:srgbClr val="99FF66"/>
    <a:srgbClr val="FF6600"/>
    <a:srgbClr val="FFFF00"/>
    <a:srgbClr val="0D32ED"/>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54"/>
    <p:restoredTop sz="94618"/>
  </p:normalViewPr>
  <p:slideViewPr>
    <p:cSldViewPr showGuides="1">
      <p:cViewPr varScale="1">
        <p:scale>
          <a:sx n="113" d="100"/>
          <a:sy n="113" d="100"/>
        </p:scale>
        <p:origin x="-732" y="-90"/>
      </p:cViewPr>
      <p:guideLst>
        <p:guide orient="horz" pos="1619"/>
        <p:guide pos="2921"/>
      </p:guideLst>
    </p:cSldViewPr>
  </p:slideViewPr>
  <p:outlineViewPr>
    <p:cViewPr>
      <p:scale>
        <a:sx n="33" d="100"/>
        <a:sy n="33" d="100"/>
      </p:scale>
      <p:origin x="0" y="0"/>
    </p:cViewPr>
  </p:outlin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8" Type="http://schemas.openxmlformats.org/officeDocument/2006/relationships/tableStyles" Target="tableStyles.xml"/><Relationship Id="rId77" Type="http://schemas.openxmlformats.org/officeDocument/2006/relationships/viewProps" Target="viewProps.xml"/><Relationship Id="rId76" Type="http://schemas.openxmlformats.org/officeDocument/2006/relationships/presProps" Target="presProps.xml"/><Relationship Id="rId75" Type="http://schemas.openxmlformats.org/officeDocument/2006/relationships/slide" Target="slides/slide66.xml"/><Relationship Id="rId74" Type="http://schemas.openxmlformats.org/officeDocument/2006/relationships/slide" Target="slides/slide65.xml"/><Relationship Id="rId73" Type="http://schemas.openxmlformats.org/officeDocument/2006/relationships/slide" Target="slides/slide64.xml"/><Relationship Id="rId72" Type="http://schemas.openxmlformats.org/officeDocument/2006/relationships/slide" Target="slides/slide63.xml"/><Relationship Id="rId71" Type="http://schemas.openxmlformats.org/officeDocument/2006/relationships/slide" Target="slides/slide62.xml"/><Relationship Id="rId70" Type="http://schemas.openxmlformats.org/officeDocument/2006/relationships/slide" Target="slides/slide61.xml"/><Relationship Id="rId7" Type="http://schemas.openxmlformats.org/officeDocument/2006/relationships/slideMaster" Target="slideMasters/slideMaster6.xml"/><Relationship Id="rId69" Type="http://schemas.openxmlformats.org/officeDocument/2006/relationships/slide" Target="slides/slide60.xml"/><Relationship Id="rId68" Type="http://schemas.openxmlformats.org/officeDocument/2006/relationships/slide" Target="slides/slide59.xml"/><Relationship Id="rId67" Type="http://schemas.openxmlformats.org/officeDocument/2006/relationships/slide" Target="slides/slide58.xml"/><Relationship Id="rId66" Type="http://schemas.openxmlformats.org/officeDocument/2006/relationships/slide" Target="slides/slide57.xml"/><Relationship Id="rId65" Type="http://schemas.openxmlformats.org/officeDocument/2006/relationships/slide" Target="slides/slide56.xml"/><Relationship Id="rId64" Type="http://schemas.openxmlformats.org/officeDocument/2006/relationships/slide" Target="slides/slide55.xml"/><Relationship Id="rId63" Type="http://schemas.openxmlformats.org/officeDocument/2006/relationships/slide" Target="slides/slide54.xml"/><Relationship Id="rId62" Type="http://schemas.openxmlformats.org/officeDocument/2006/relationships/slide" Target="slides/slide53.xml"/><Relationship Id="rId61" Type="http://schemas.openxmlformats.org/officeDocument/2006/relationships/slide" Target="slides/slide52.xml"/><Relationship Id="rId60" Type="http://schemas.openxmlformats.org/officeDocument/2006/relationships/slide" Target="slides/slide51.xml"/><Relationship Id="rId6" Type="http://schemas.openxmlformats.org/officeDocument/2006/relationships/slideMaster" Target="slideMasters/slideMaster5.xml"/><Relationship Id="rId59" Type="http://schemas.openxmlformats.org/officeDocument/2006/relationships/slide" Target="slides/slide50.xml"/><Relationship Id="rId58" Type="http://schemas.openxmlformats.org/officeDocument/2006/relationships/slide" Target="slides/slide49.xml"/><Relationship Id="rId57" Type="http://schemas.openxmlformats.org/officeDocument/2006/relationships/slide" Target="slides/slide48.xml"/><Relationship Id="rId56" Type="http://schemas.openxmlformats.org/officeDocument/2006/relationships/slide" Target="slides/slide47.xml"/><Relationship Id="rId55" Type="http://schemas.openxmlformats.org/officeDocument/2006/relationships/slide" Target="slides/slide46.xml"/><Relationship Id="rId54" Type="http://schemas.openxmlformats.org/officeDocument/2006/relationships/slide" Target="slides/slide45.xml"/><Relationship Id="rId53" Type="http://schemas.openxmlformats.org/officeDocument/2006/relationships/slide" Target="slides/slide44.xml"/><Relationship Id="rId52" Type="http://schemas.openxmlformats.org/officeDocument/2006/relationships/slide" Target="slides/slide43.xml"/><Relationship Id="rId51" Type="http://schemas.openxmlformats.org/officeDocument/2006/relationships/slide" Target="slides/slide42.xml"/><Relationship Id="rId50" Type="http://schemas.openxmlformats.org/officeDocument/2006/relationships/slide" Target="slides/slide41.xml"/><Relationship Id="rId5" Type="http://schemas.openxmlformats.org/officeDocument/2006/relationships/slideMaster" Target="slideMasters/slideMaster4.xml"/><Relationship Id="rId49" Type="http://schemas.openxmlformats.org/officeDocument/2006/relationships/slide" Target="slides/slide40.xml"/><Relationship Id="rId48" Type="http://schemas.openxmlformats.org/officeDocument/2006/relationships/slide" Target="slides/slide39.xml"/><Relationship Id="rId47" Type="http://schemas.openxmlformats.org/officeDocument/2006/relationships/slide" Target="slides/slide38.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slide" Target="slides/slide2.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buFont typeface="Arial" panose="020B0604020202020204" pitchFamily="34" charset="0"/>
              <a:buNone/>
              <a:defRPr sz="1200"/>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buFont typeface="Arial" panose="020B0604020202020204" pitchFamily="34" charset="0"/>
              <a:buNone/>
              <a:defRPr sz="1200"/>
            </a:lvl1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4025"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1225"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68425"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5625"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buFont typeface="Arial" panose="020B0604020202020204" pitchFamily="34" charset="0"/>
              <a:buNone/>
              <a:defRPr sz="1200"/>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
            <a:pPr lvl="0" algn="r" eaLnBrk="1" hangingPunct="1">
              <a:buNone/>
            </a:pP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4025" algn="l" rtl="0" eaLnBrk="0" fontAlgn="base" hangingPunct="0">
      <a:spcBef>
        <a:spcPct val="30000"/>
      </a:spcBef>
      <a:spcAft>
        <a:spcPct val="0"/>
      </a:spcAft>
      <a:defRPr sz="1200" kern="1200">
        <a:solidFill>
          <a:schemeClr val="tx1"/>
        </a:solidFill>
        <a:latin typeface="+mn-lt"/>
        <a:ea typeface="+mn-ea"/>
        <a:cs typeface="+mn-cs"/>
      </a:defRPr>
    </a:lvl2pPr>
    <a:lvl3pPr marL="911225" algn="l" rtl="0" eaLnBrk="0" fontAlgn="base" hangingPunct="0">
      <a:spcBef>
        <a:spcPct val="30000"/>
      </a:spcBef>
      <a:spcAft>
        <a:spcPct val="0"/>
      </a:spcAft>
      <a:defRPr sz="1200" kern="1200">
        <a:solidFill>
          <a:schemeClr val="tx1"/>
        </a:solidFill>
        <a:latin typeface="+mn-lt"/>
        <a:ea typeface="+mn-ea"/>
        <a:cs typeface="+mn-cs"/>
      </a:defRPr>
    </a:lvl3pPr>
    <a:lvl4pPr marL="1368425" algn="l" rtl="0" eaLnBrk="0" fontAlgn="base" hangingPunct="0">
      <a:spcBef>
        <a:spcPct val="30000"/>
      </a:spcBef>
      <a:spcAft>
        <a:spcPct val="0"/>
      </a:spcAft>
      <a:defRPr sz="1200" kern="1200">
        <a:solidFill>
          <a:schemeClr val="tx1"/>
        </a:solidFill>
        <a:latin typeface="+mn-lt"/>
        <a:ea typeface="+mn-ea"/>
        <a:cs typeface="+mn-cs"/>
      </a:defRPr>
    </a:lvl4pPr>
    <a:lvl5pPr marL="1825625" algn="l" rtl="0" eaLnBrk="0" fontAlgn="base" hangingPunct="0">
      <a:spcBef>
        <a:spcPct val="30000"/>
      </a:spcBef>
      <a:spcAft>
        <a:spcPct val="0"/>
      </a:spcAft>
      <a:defRPr sz="1200" kern="1200">
        <a:solidFill>
          <a:schemeClr val="tx1"/>
        </a:solidFill>
        <a:latin typeface="+mn-lt"/>
        <a:ea typeface="+mn-ea"/>
        <a:cs typeface="+mn-cs"/>
      </a:defRPr>
    </a:lvl5pPr>
    <a:lvl6pPr marL="2285365" algn="l" defTabSz="913765" rtl="0" eaLnBrk="1" latinLnBrk="0" hangingPunct="1">
      <a:defRPr sz="1200" kern="1200">
        <a:solidFill>
          <a:schemeClr val="tx1"/>
        </a:solidFill>
        <a:latin typeface="+mn-lt"/>
        <a:ea typeface="+mn-ea"/>
        <a:cs typeface="+mn-cs"/>
      </a:defRPr>
    </a:lvl6pPr>
    <a:lvl7pPr marL="2741930" algn="l" defTabSz="913765" rtl="0" eaLnBrk="1" latinLnBrk="0" hangingPunct="1">
      <a:defRPr sz="1200" kern="1200">
        <a:solidFill>
          <a:schemeClr val="tx1"/>
        </a:solidFill>
        <a:latin typeface="+mn-lt"/>
        <a:ea typeface="+mn-ea"/>
        <a:cs typeface="+mn-cs"/>
      </a:defRPr>
    </a:lvl7pPr>
    <a:lvl8pPr marL="3199130" algn="l" defTabSz="913765" rtl="0" eaLnBrk="1" latinLnBrk="0" hangingPunct="1">
      <a:defRPr sz="1200" kern="1200">
        <a:solidFill>
          <a:schemeClr val="tx1"/>
        </a:solidFill>
        <a:latin typeface="+mn-lt"/>
        <a:ea typeface="+mn-ea"/>
        <a:cs typeface="+mn-cs"/>
      </a:defRPr>
    </a:lvl8pPr>
    <a:lvl9pPr marL="3656330" algn="l" defTabSz="9137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2338" name="幻灯片图像占位符 1"/>
          <p:cNvSpPr>
            <a:spLocks noGrp="1" noRot="1" noChangeAspect="1" noTextEdit="1"/>
          </p:cNvSpPr>
          <p:nvPr>
            <p:ph type="sldImg"/>
          </p:nvPr>
        </p:nvSpPr>
        <p:spPr>
          <a:ln>
            <a:solidFill>
              <a:srgbClr val="000000">
                <a:alpha val="100000"/>
              </a:srgbClr>
            </a:solidFill>
            <a:miter lim="800000"/>
          </a:ln>
        </p:spPr>
      </p:sp>
      <p:sp>
        <p:nvSpPr>
          <p:cNvPr id="142339" name="备注占位符 2"/>
          <p:cNvSpPr>
            <a:spLocks noGrp="1"/>
          </p:cNvSpPr>
          <p:nvPr>
            <p:ph type="body" idx="1"/>
          </p:nvPr>
        </p:nvSpPr>
        <p:spPr>
          <a:noFill/>
          <a:ln>
            <a:noFill/>
          </a:ln>
        </p:spPr>
        <p:txBody>
          <a:bodyPr wrap="square" lIns="91440" tIns="45720" rIns="91440" bIns="45720" anchor="t"/>
          <a:p>
            <a:pPr lvl="0"/>
            <a:r>
              <a:rPr lang="zh-CN" altLang="en-US" dirty="0"/>
              <a:t>亮亮图文旗舰店</a:t>
            </a:r>
            <a:r>
              <a:rPr lang="en-US" altLang="zh-CN" dirty="0"/>
              <a:t>https://liangliangtuwen.tmall.com</a:t>
            </a:r>
            <a:endParaRPr lang="en-US" altLang="zh-CN" dirty="0"/>
          </a:p>
          <a:p>
            <a:pPr lvl="0"/>
            <a:endParaRPr lang="zh-CN" altLang="en-US" dirty="0"/>
          </a:p>
        </p:txBody>
      </p:sp>
      <p:sp>
        <p:nvSpPr>
          <p:cNvPr id="142340"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eaLnBrk="1" hangingPunct="1">
              <a:spcBef>
                <a:spcPct val="0"/>
              </a:spcBef>
            </a:pPr>
            <a:fld id="{9A0DB2DC-4C9A-4742-B13C-FB6460FD3503}" type="slidenum">
              <a:rPr lang="zh-CN" altLang="en-US" dirty="0">
                <a:solidFill>
                  <a:srgbClr val="000000"/>
                </a:solidFill>
                <a:latin typeface="Times New Roman" panose="02020603050405020304" pitchFamily="18" charset="0"/>
              </a:rPr>
            </a:fld>
            <a:endParaRPr lang="zh-CN" altLang="en-US" dirty="0">
              <a:solidFill>
                <a:srgbClr val="000000"/>
              </a:solidFill>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1554" name="幻灯片图像占位符 1"/>
          <p:cNvSpPr>
            <a:spLocks noGrp="1" noRot="1" noChangeAspect="1" noTextEdit="1"/>
          </p:cNvSpPr>
          <p:nvPr>
            <p:ph type="sldImg"/>
          </p:nvPr>
        </p:nvSpPr>
        <p:spPr>
          <a:ln>
            <a:solidFill>
              <a:srgbClr val="000000">
                <a:alpha val="100000"/>
              </a:srgbClr>
            </a:solidFill>
            <a:miter lim="800000"/>
          </a:ln>
        </p:spPr>
      </p:sp>
      <p:sp>
        <p:nvSpPr>
          <p:cNvPr id="151555"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51556"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eaLnBrk="1" hangingPunct="1"/>
            <a:fld id="{9A0DB2DC-4C9A-4742-B13C-FB6460FD3503}" type="slidenum">
              <a:rPr lang="zh-CN" altLang="en-US" sz="1200" dirty="0">
                <a:solidFill>
                  <a:srgbClr val="000000"/>
                </a:solidFill>
              </a:rPr>
            </a:fld>
            <a:endParaRPr lang="zh-CN" altLang="en-US" sz="1200" dirty="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2578" name="幻灯片图像占位符 1"/>
          <p:cNvSpPr>
            <a:spLocks noGrp="1" noRot="1" noChangeAspect="1" noTextEdit="1"/>
          </p:cNvSpPr>
          <p:nvPr>
            <p:ph type="sldImg"/>
          </p:nvPr>
        </p:nvSpPr>
        <p:spPr>
          <a:ln>
            <a:solidFill>
              <a:srgbClr val="000000">
                <a:alpha val="100000"/>
              </a:srgbClr>
            </a:solidFill>
            <a:miter lim="800000"/>
          </a:ln>
        </p:spPr>
      </p:sp>
      <p:sp>
        <p:nvSpPr>
          <p:cNvPr id="152579"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52580"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eaLnBrk="1" hangingPunct="1"/>
            <a:fld id="{9A0DB2DC-4C9A-4742-B13C-FB6460FD3503}" type="slidenum">
              <a:rPr lang="zh-CN" altLang="en-US" sz="1200" dirty="0">
                <a:solidFill>
                  <a:srgbClr val="000000"/>
                </a:solidFill>
              </a:rPr>
            </a:fld>
            <a:endParaRPr lang="zh-CN" altLang="en-US" sz="1200" dirty="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62" name="幻灯片图像占位符 1"/>
          <p:cNvSpPr>
            <a:spLocks noGrp="1" noRot="1" noChangeAspect="1" noTextEdit="1"/>
          </p:cNvSpPr>
          <p:nvPr>
            <p:ph type="sldImg"/>
          </p:nvPr>
        </p:nvSpPr>
        <p:spPr>
          <a:ln>
            <a:solidFill>
              <a:srgbClr val="000000">
                <a:alpha val="100000"/>
              </a:srgbClr>
            </a:solidFill>
            <a:miter lim="800000"/>
          </a:ln>
        </p:spPr>
      </p:sp>
      <p:sp>
        <p:nvSpPr>
          <p:cNvPr id="143363"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43364"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eaLnBrk="1" hangingPunct="1">
              <a:spcBef>
                <a:spcPct val="0"/>
              </a:spcBef>
            </a:pPr>
            <a:fld id="{9A0DB2DC-4C9A-4742-B13C-FB6460FD3503}" type="slidenum">
              <a:rPr lang="zh-CN" altLang="en-US" dirty="0">
                <a:solidFill>
                  <a:srgbClr val="000000"/>
                </a:solidFill>
                <a:latin typeface="Times New Roman" panose="02020603050405020304" pitchFamily="18" charset="0"/>
              </a:rPr>
            </a:fld>
            <a:endParaRPr lang="zh-CN" altLang="en-US" dirty="0">
              <a:solidFill>
                <a:srgbClr val="000000"/>
              </a:solidFil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4386" name="幻灯片图像占位符 1"/>
          <p:cNvSpPr>
            <a:spLocks noGrp="1" noRot="1" noChangeAspect="1" noTextEdit="1"/>
          </p:cNvSpPr>
          <p:nvPr>
            <p:ph type="sldImg"/>
          </p:nvPr>
        </p:nvSpPr>
        <p:spPr>
          <a:ln>
            <a:solidFill>
              <a:srgbClr val="000000">
                <a:alpha val="100000"/>
              </a:srgbClr>
            </a:solidFill>
            <a:miter lim="800000"/>
          </a:ln>
        </p:spPr>
      </p:sp>
      <p:sp>
        <p:nvSpPr>
          <p:cNvPr id="144387"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44388"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eaLnBrk="1" hangingPunct="1">
              <a:spcBef>
                <a:spcPct val="0"/>
              </a:spcBef>
            </a:pPr>
            <a:fld id="{9A0DB2DC-4C9A-4742-B13C-FB6460FD3503}" type="slidenum">
              <a:rPr lang="zh-CN" altLang="en-US" dirty="0">
                <a:solidFill>
                  <a:srgbClr val="000000"/>
                </a:solidFill>
                <a:latin typeface="Times New Roman" panose="02020603050405020304" pitchFamily="18" charset="0"/>
              </a:rPr>
            </a:fld>
            <a:endParaRPr lang="zh-CN" altLang="en-US" dirty="0">
              <a:solidFill>
                <a:srgbClr val="000000"/>
              </a:solidFill>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5410" name="幻灯片图像占位符 1"/>
          <p:cNvSpPr>
            <a:spLocks noGrp="1" noRot="1" noChangeAspect="1" noTextEdit="1"/>
          </p:cNvSpPr>
          <p:nvPr>
            <p:ph type="sldImg"/>
          </p:nvPr>
        </p:nvSpPr>
        <p:spPr>
          <a:ln>
            <a:solidFill>
              <a:srgbClr val="000000">
                <a:alpha val="100000"/>
              </a:srgbClr>
            </a:solidFill>
            <a:miter lim="800000"/>
          </a:ln>
        </p:spPr>
      </p:sp>
      <p:sp>
        <p:nvSpPr>
          <p:cNvPr id="145411"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45412"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eaLnBrk="1" hangingPunct="1"/>
            <a:fld id="{9A0DB2DC-4C9A-4742-B13C-FB6460FD3503}" type="slidenum">
              <a:rPr lang="zh-CN" altLang="en-US" sz="1200" dirty="0"/>
            </a:fld>
            <a:endParaRPr lang="zh-CN"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6434" name="幻灯片图像占位符 1"/>
          <p:cNvSpPr>
            <a:spLocks noGrp="1" noRot="1" noChangeAspect="1" noTextEdit="1"/>
          </p:cNvSpPr>
          <p:nvPr>
            <p:ph type="sldImg"/>
          </p:nvPr>
        </p:nvSpPr>
        <p:spPr>
          <a:ln>
            <a:solidFill>
              <a:srgbClr val="000000">
                <a:alpha val="100000"/>
              </a:srgbClr>
            </a:solidFill>
            <a:miter lim="800000"/>
          </a:ln>
        </p:spPr>
      </p:sp>
      <p:sp>
        <p:nvSpPr>
          <p:cNvPr id="146435"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46436"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eaLnBrk="1" hangingPunct="1">
              <a:spcBef>
                <a:spcPct val="0"/>
              </a:spcBef>
            </a:pPr>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7458" name="幻灯片图像占位符 1"/>
          <p:cNvSpPr>
            <a:spLocks noGrp="1" noRot="1" noChangeAspect="1" noTextEdit="1"/>
          </p:cNvSpPr>
          <p:nvPr>
            <p:ph type="sldImg"/>
          </p:nvPr>
        </p:nvSpPr>
        <p:spPr>
          <a:ln>
            <a:solidFill>
              <a:srgbClr val="000000">
                <a:alpha val="100000"/>
              </a:srgbClr>
            </a:solidFill>
            <a:miter lim="800000"/>
          </a:ln>
        </p:spPr>
      </p:sp>
      <p:sp>
        <p:nvSpPr>
          <p:cNvPr id="147459" name="备注占位符 2"/>
          <p:cNvSpPr>
            <a:spLocks noGrp="1"/>
          </p:cNvSpPr>
          <p:nvPr>
            <p:ph type="body"/>
          </p:nvPr>
        </p:nvSpPr>
        <p:spPr>
          <a:noFill/>
          <a:ln>
            <a:noFill/>
          </a:ln>
        </p:spPr>
        <p:txBody>
          <a:bodyPr wrap="square" lIns="91440" tIns="45720" rIns="91440" bIns="45720" anchor="t"/>
          <a:p>
            <a:pPr lvl="0"/>
            <a:endParaRPr lang="zh-CN" altLang="en-US" dirty="0"/>
          </a:p>
        </p:txBody>
      </p:sp>
      <p:sp>
        <p:nvSpPr>
          <p:cNvPr id="147460"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eaLnBrk="1" hangingPunct="1">
              <a:spcBef>
                <a:spcPct val="0"/>
              </a:spcBef>
              <a:buChar char="•"/>
            </a:pPr>
            <a:fld id="{9A0DB2DC-4C9A-4742-B13C-FB6460FD3503}" type="slidenum">
              <a:rPr lang="zh-CN" altLang="en-US" sz="1800" dirty="0">
                <a:latin typeface="Times New Roman" panose="02020603050405020304" pitchFamily="18" charset="0"/>
              </a:rPr>
            </a:fld>
            <a:endParaRPr lang="zh-CN" altLang="en-US" sz="1800" dirty="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8482" name="幻灯片图像占位符 1"/>
          <p:cNvSpPr>
            <a:spLocks noGrp="1" noRot="1" noChangeAspect="1" noTextEdit="1"/>
          </p:cNvSpPr>
          <p:nvPr>
            <p:ph type="sldImg"/>
          </p:nvPr>
        </p:nvSpPr>
        <p:spPr>
          <a:ln>
            <a:solidFill>
              <a:srgbClr val="000000">
                <a:alpha val="100000"/>
              </a:srgbClr>
            </a:solidFill>
            <a:miter lim="800000"/>
          </a:ln>
        </p:spPr>
      </p:sp>
      <p:sp>
        <p:nvSpPr>
          <p:cNvPr id="148483"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48484"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eaLnBrk="1" hangingPunct="1">
              <a:spcBef>
                <a:spcPct val="0"/>
              </a:spcBef>
            </a:pPr>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9506" name="幻灯片图像占位符 1"/>
          <p:cNvSpPr>
            <a:spLocks noGrp="1" noRot="1" noChangeAspect="1" noTextEdit="1"/>
          </p:cNvSpPr>
          <p:nvPr>
            <p:ph type="sldImg"/>
          </p:nvPr>
        </p:nvSpPr>
        <p:spPr>
          <a:ln>
            <a:solidFill>
              <a:srgbClr val="000000">
                <a:alpha val="100000"/>
              </a:srgbClr>
            </a:solidFill>
            <a:miter lim="800000"/>
          </a:ln>
        </p:spPr>
      </p:sp>
      <p:sp>
        <p:nvSpPr>
          <p:cNvPr id="149507"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49508"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eaLnBrk="1" hangingPunct="1"/>
            <a:fld id="{9A0DB2DC-4C9A-4742-B13C-FB6460FD3503}" type="slidenum">
              <a:rPr lang="zh-CN" altLang="en-US" sz="1200" dirty="0">
                <a:solidFill>
                  <a:srgbClr val="000000"/>
                </a:solidFill>
              </a:rPr>
            </a:fld>
            <a:endParaRPr lang="zh-CN" altLang="en-US" sz="1200" dirty="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0530" name="幻灯片图像占位符 1"/>
          <p:cNvSpPr>
            <a:spLocks noGrp="1" noRot="1" noChangeAspect="1" noTextEdit="1"/>
          </p:cNvSpPr>
          <p:nvPr>
            <p:ph type="sldImg"/>
          </p:nvPr>
        </p:nvSpPr>
        <p:spPr>
          <a:ln>
            <a:solidFill>
              <a:srgbClr val="000000">
                <a:alpha val="100000"/>
              </a:srgbClr>
            </a:solidFill>
            <a:miter lim="800000"/>
          </a:ln>
        </p:spPr>
      </p:sp>
      <p:sp>
        <p:nvSpPr>
          <p:cNvPr id="150531" name="备注占位符 2"/>
          <p:cNvSpPr>
            <a:spLocks noGrp="1"/>
          </p:cNvSpPr>
          <p:nvPr>
            <p:ph type="body"/>
          </p:nvPr>
        </p:nvSpPr>
        <p:spPr>
          <a:noFill/>
          <a:ln>
            <a:noFill/>
          </a:ln>
        </p:spPr>
        <p:txBody>
          <a:bodyPr wrap="square" lIns="91440" tIns="45720" rIns="91440" bIns="45720" anchor="t"/>
          <a:p>
            <a:pPr lvl="0"/>
            <a:endParaRPr lang="zh-CN" altLang="en-US" dirty="0"/>
          </a:p>
        </p:txBody>
      </p:sp>
      <p:sp>
        <p:nvSpPr>
          <p:cNvPr id="150532"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eaLnBrk="1" hangingPunct="1">
              <a:spcBef>
                <a:spcPct val="0"/>
              </a:spcBef>
              <a:buChar char="•"/>
            </a:pPr>
            <a:fld id="{9A0DB2DC-4C9A-4742-B13C-FB6460FD3503}" type="slidenum">
              <a:rPr lang="zh-CN" altLang="en-US" sz="1800" dirty="0">
                <a:latin typeface="Times New Roman" panose="02020603050405020304" pitchFamily="18" charset="0"/>
              </a:rPr>
            </a:fld>
            <a:endParaRPr lang="zh-CN" altLang="en-US" sz="1800" dirty="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34"/>
            <a:ext cx="7772400" cy="1102519"/>
          </a:xfr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3765" indent="0" algn="ctr">
              <a:buNone/>
              <a:defRPr/>
            </a:lvl3pPr>
            <a:lvl4pPr marL="1370965" indent="0" algn="ctr">
              <a:buNone/>
              <a:defRPr/>
            </a:lvl4pPr>
            <a:lvl5pPr marL="1828165" indent="0" algn="ctr">
              <a:buNone/>
              <a:defRPr/>
            </a:lvl5pPr>
            <a:lvl6pPr marL="2285365" indent="0" algn="ctr">
              <a:buNone/>
              <a:defRPr/>
            </a:lvl6pPr>
            <a:lvl7pPr marL="2741930" indent="0" algn="ctr">
              <a:buNone/>
              <a:defRPr/>
            </a:lvl7pPr>
            <a:lvl8pPr marL="3199130" indent="0" algn="ctr">
              <a:buNone/>
              <a:defRPr/>
            </a:lvl8pPr>
            <a:lvl9pPr marL="3656330" indent="0" algn="ctr">
              <a:buNone/>
              <a:defRPr/>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66BE91FB-6C2B-4487-A3F0-8EA3DEC90518}" type="datetime1">
              <a:rPr kumimoji="0"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sym typeface="Times New Roman" panose="02020603050405020304" pitchFamily="18" charset="0"/>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sym typeface="Times New Roman" panose="02020603050405020304" pitchFamily="18" charset="0"/>
              </a:rPr>
            </a:fld>
            <a:endParaRPr lang="zh-CN" altLang="en-US" dirty="0">
              <a:latin typeface="Times New Roman" panose="02020603050405020304" pitchFamily="18" charset="0"/>
              <a:sym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66BE91FB-6C2B-4487-A3F0-8EA3DEC90518}" type="datetime1">
              <a:rPr kumimoji="0"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sym typeface="Times New Roman" panose="02020603050405020304" pitchFamily="18" charset="0"/>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sym typeface="Times New Roman" panose="02020603050405020304" pitchFamily="18" charset="0"/>
              </a:rPr>
            </a:fld>
            <a:endParaRPr lang="zh-CN" altLang="en-US" dirty="0">
              <a:latin typeface="Times New Roman" panose="02020603050405020304" pitchFamily="18" charset="0"/>
              <a:sym typeface="Times New Roman" panose="02020603050405020304" pitchFamily="18" charset="0"/>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标题和内容">
    <p:bg>
      <p:bgPr>
        <a:pattFill prst="cross">
          <a:fgClr>
            <a:srgbClr val="F2F2F2"/>
          </a:fgClr>
          <a:bgClr>
            <a:schemeClr val="bg1"/>
          </a:bgClr>
        </a:pattFill>
        <a:effectLst/>
      </p:bgPr>
    </p:bg>
    <p:spTree>
      <p:nvGrpSpPr>
        <p:cNvPr id="1" name=""/>
        <p:cNvGrpSpPr/>
        <p:nvPr/>
      </p:nvGrpSpPr>
      <p:grpSpPr>
        <a:xfrm>
          <a:off x="0" y="0"/>
          <a:ext cx="0" cy="0"/>
          <a:chOff x="0" y="0"/>
          <a:chExt cx="0" cy="0"/>
        </a:xfrm>
      </p:grpSpPr>
      <p:pic>
        <p:nvPicPr>
          <p:cNvPr id="70658" name="图片 6"/>
          <p:cNvPicPr>
            <a:picLocks noChangeAspect="1"/>
          </p:cNvPicPr>
          <p:nvPr userDrawn="1"/>
        </p:nvPicPr>
        <p:blipFill>
          <a:blip r:embed="rId2"/>
          <a:srcRect l="28725" t="18060" r="18352" b="23730"/>
          <a:stretch>
            <a:fillRect/>
          </a:stretch>
        </p:blipFill>
        <p:spPr>
          <a:xfrm>
            <a:off x="1090613" y="223838"/>
            <a:ext cx="1138237" cy="804862"/>
          </a:xfrm>
          <a:prstGeom prst="rect">
            <a:avLst/>
          </a:prstGeom>
          <a:noFill/>
          <a:ln w="9525">
            <a:noFill/>
          </a:ln>
        </p:spPr>
      </p:pic>
      <p:pic>
        <p:nvPicPr>
          <p:cNvPr id="8" name="图片 7"/>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1090390" y="1291931"/>
            <a:ext cx="1138527" cy="804161"/>
          </a:xfrm>
          <a:prstGeom prst="rect">
            <a:avLst/>
          </a:prstGeom>
        </p:spPr>
      </p:pic>
      <p:pic>
        <p:nvPicPr>
          <p:cNvPr id="70660" name="图片 8"/>
          <p:cNvPicPr>
            <a:picLocks noChangeAspect="1"/>
          </p:cNvPicPr>
          <p:nvPr userDrawn="1"/>
        </p:nvPicPr>
        <p:blipFill>
          <a:blip r:embed="rId3"/>
          <a:srcRect l="50250" t="5608" r="17874" b="13760"/>
          <a:stretch>
            <a:fillRect/>
          </a:stretch>
        </p:blipFill>
        <p:spPr>
          <a:xfrm>
            <a:off x="1090613" y="2359025"/>
            <a:ext cx="1138237" cy="946150"/>
          </a:xfrm>
          <a:prstGeom prst="rect">
            <a:avLst/>
          </a:prstGeom>
          <a:noFill/>
          <a:ln w="9525">
            <a:noFill/>
          </a:ln>
        </p:spPr>
      </p:pic>
      <p:grpSp>
        <p:nvGrpSpPr>
          <p:cNvPr id="70661" name="组合 9"/>
          <p:cNvGrpSpPr/>
          <p:nvPr userDrawn="1"/>
        </p:nvGrpSpPr>
        <p:grpSpPr>
          <a:xfrm>
            <a:off x="3692525" y="1131888"/>
            <a:ext cx="3416300" cy="803275"/>
            <a:chOff x="4924376" y="1508196"/>
            <a:chExt cx="4554108" cy="1072215"/>
          </a:xfrm>
        </p:grpSpPr>
        <p:pic>
          <p:nvPicPr>
            <p:cNvPr id="70668" name="图片 10"/>
            <p:cNvPicPr>
              <a:picLocks noChangeAspect="1"/>
            </p:cNvPicPr>
            <p:nvPr/>
          </p:nvPicPr>
          <p:blipFill>
            <a:blip r:embed="rId2"/>
            <a:srcRect l="28725" t="18060" r="18352" b="23730"/>
            <a:stretch>
              <a:fillRect/>
            </a:stretch>
          </p:blipFill>
          <p:spPr>
            <a:xfrm>
              <a:off x="6442412" y="1508196"/>
              <a:ext cx="1518036" cy="1072214"/>
            </a:xfrm>
            <a:prstGeom prst="rect">
              <a:avLst/>
            </a:prstGeom>
            <a:noFill/>
            <a:ln w="9525">
              <a:noFill/>
            </a:ln>
          </p:spPr>
        </p:pic>
        <p:pic>
          <p:nvPicPr>
            <p:cNvPr id="12" name="图片 11"/>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4924376" y="1508196"/>
              <a:ext cx="1518036" cy="1072214"/>
            </a:xfrm>
            <a:prstGeom prst="rect">
              <a:avLst/>
            </a:prstGeom>
          </p:spPr>
        </p:pic>
        <p:pic>
          <p:nvPicPr>
            <p:cNvPr id="70670" name="图片 12"/>
            <p:cNvPicPr>
              <a:picLocks noChangeAspect="1"/>
            </p:cNvPicPr>
            <p:nvPr/>
          </p:nvPicPr>
          <p:blipFill>
            <a:blip r:embed="rId3"/>
            <a:srcRect l="50250" t="5608" r="17874" b="13760"/>
            <a:stretch>
              <a:fillRect/>
            </a:stretch>
          </p:blipFill>
          <p:spPr>
            <a:xfrm>
              <a:off x="7960448" y="1508197"/>
              <a:ext cx="1518036" cy="1072214"/>
            </a:xfrm>
            <a:prstGeom prst="rect">
              <a:avLst/>
            </a:prstGeom>
            <a:noFill/>
            <a:ln w="9525">
              <a:noFill/>
            </a:ln>
          </p:spPr>
        </p:pic>
      </p:grpSp>
      <p:pic>
        <p:nvPicPr>
          <p:cNvPr id="70662" name="图片 13"/>
          <p:cNvPicPr>
            <a:picLocks noChangeAspect="1"/>
          </p:cNvPicPr>
          <p:nvPr userDrawn="1"/>
        </p:nvPicPr>
        <p:blipFill>
          <a:blip r:embed="rId4"/>
          <a:stretch>
            <a:fillRect/>
          </a:stretch>
        </p:blipFill>
        <p:spPr>
          <a:xfrm>
            <a:off x="3748088" y="2359025"/>
            <a:ext cx="3416300" cy="804863"/>
          </a:xfrm>
          <a:prstGeom prst="rect">
            <a:avLst/>
          </a:prstGeom>
          <a:noFill/>
          <a:ln w="9525">
            <a:noFill/>
          </a:ln>
        </p:spPr>
      </p:pic>
      <p:grpSp>
        <p:nvGrpSpPr>
          <p:cNvPr id="15" name="组合 14"/>
          <p:cNvGrpSpPr/>
          <p:nvPr/>
        </p:nvGrpSpPr>
        <p:grpSpPr>
          <a:xfrm>
            <a:off x="231910" y="3568453"/>
            <a:ext cx="3375606" cy="1340376"/>
            <a:chOff x="416789" y="5339623"/>
            <a:chExt cx="4500808" cy="1787168"/>
          </a:xfrm>
          <a:solidFill>
            <a:schemeClr val="accent1"/>
          </a:solidFill>
        </p:grpSpPr>
        <p:sp>
          <p:nvSpPr>
            <p:cNvPr id="16" name="Freeform 271"/>
            <p:cNvSpPr/>
            <p:nvPr/>
          </p:nvSpPr>
          <p:spPr bwMode="auto">
            <a:xfrm>
              <a:off x="416789" y="53396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 name="Freeform 271"/>
            <p:cNvSpPr/>
            <p:nvPr/>
          </p:nvSpPr>
          <p:spPr bwMode="auto">
            <a:xfrm>
              <a:off x="569189" y="54920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8" name="Freeform 271"/>
            <p:cNvSpPr/>
            <p:nvPr/>
          </p:nvSpPr>
          <p:spPr bwMode="auto">
            <a:xfrm>
              <a:off x="721589" y="56444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9" name="Freeform 271"/>
            <p:cNvSpPr/>
            <p:nvPr/>
          </p:nvSpPr>
          <p:spPr bwMode="auto">
            <a:xfrm>
              <a:off x="873989" y="57968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pic>
        <p:nvPicPr>
          <p:cNvPr id="70664" name="图片 19"/>
          <p:cNvPicPr>
            <a:picLocks noChangeAspect="1"/>
          </p:cNvPicPr>
          <p:nvPr userDrawn="1"/>
        </p:nvPicPr>
        <p:blipFill>
          <a:blip r:embed="rId5"/>
          <a:srcRect l="40886" t="7385" r="27768" b="10143"/>
          <a:stretch>
            <a:fillRect/>
          </a:stretch>
        </p:blipFill>
        <p:spPr>
          <a:xfrm>
            <a:off x="3937000" y="3629025"/>
            <a:ext cx="1058863" cy="1104900"/>
          </a:xfrm>
          <a:prstGeom prst="rect">
            <a:avLst/>
          </a:prstGeom>
          <a:noFill/>
          <a:ln w="9525">
            <a:noFill/>
          </a:ln>
        </p:spPr>
      </p:pic>
      <p:pic>
        <p:nvPicPr>
          <p:cNvPr id="70665" name="图片 20"/>
          <p:cNvPicPr>
            <a:picLocks noChangeAspect="1"/>
          </p:cNvPicPr>
          <p:nvPr userDrawn="1"/>
        </p:nvPicPr>
        <p:blipFill>
          <a:blip r:embed="rId6"/>
          <a:srcRect l="35909" t="8183" r="27557" b="12755"/>
          <a:stretch>
            <a:fillRect/>
          </a:stretch>
        </p:blipFill>
        <p:spPr>
          <a:xfrm>
            <a:off x="5227638" y="3614738"/>
            <a:ext cx="1233487" cy="1058862"/>
          </a:xfrm>
          <a:prstGeom prst="rect">
            <a:avLst/>
          </a:prstGeom>
          <a:noFill/>
          <a:ln w="9525">
            <a:noFill/>
          </a:ln>
        </p:spPr>
      </p:pic>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p>
            <a:pPr lvl="0" defTabSz="684530" eaLnBrk="1" hangingPunct="1">
              <a:buNone/>
            </a:pPr>
            <a:fld id="{9A0DB2DC-4C9A-4742-B13C-FB6460FD3503}" type="slidenum">
              <a:rPr lang="zh-CN" altLang="en-US" dirty="0"/>
            </a:fld>
            <a:endParaRPr lang="zh-CN" alt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仅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grpSp>
        <p:nvGrpSpPr>
          <p:cNvPr id="71682" name="Group 14"/>
          <p:cNvGrpSpPr/>
          <p:nvPr/>
        </p:nvGrpSpPr>
        <p:grpSpPr>
          <a:xfrm>
            <a:off x="8448675" y="506413"/>
            <a:ext cx="363538" cy="354012"/>
            <a:chOff x="3303354" y="2367094"/>
            <a:chExt cx="484632" cy="471563"/>
          </a:xfrm>
        </p:grpSpPr>
        <p:sp>
          <p:nvSpPr>
            <p:cNvPr id="8" name="Pentagon 12"/>
            <p:cNvSpPr/>
            <p:nvPr/>
          </p:nvSpPr>
          <p:spPr>
            <a:xfrm rot="5400000">
              <a:off x="3336320" y="2386993"/>
              <a:ext cx="418698" cy="484632"/>
            </a:xfrm>
            <a:prstGeom prst="homePlate">
              <a:avLst>
                <a:gd name="adj" fmla="val 255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9" name="Rectangle 13"/>
            <p:cNvSpPr/>
            <p:nvPr/>
          </p:nvSpPr>
          <p:spPr>
            <a:xfrm>
              <a:off x="3303354" y="2367094"/>
              <a:ext cx="484632" cy="1057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71683" name="Group 2"/>
          <p:cNvGrpSpPr/>
          <p:nvPr/>
        </p:nvGrpSpPr>
        <p:grpSpPr>
          <a:xfrm>
            <a:off x="0" y="5043488"/>
            <a:ext cx="9144000" cy="100012"/>
            <a:chOff x="0" y="6725537"/>
            <a:chExt cx="12192000" cy="132463"/>
          </a:xfrm>
        </p:grpSpPr>
        <p:sp>
          <p:nvSpPr>
            <p:cNvPr id="11" name="Rectangle 6"/>
            <p:cNvSpPr/>
            <p:nvPr/>
          </p:nvSpPr>
          <p:spPr>
            <a:xfrm>
              <a:off x="0" y="6725537"/>
              <a:ext cx="2419351" cy="132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2" name="Rectangle 7"/>
            <p:cNvSpPr/>
            <p:nvPr/>
          </p:nvSpPr>
          <p:spPr>
            <a:xfrm>
              <a:off x="4836584" y="6725537"/>
              <a:ext cx="2597149" cy="132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3" name="Rectangle 8"/>
            <p:cNvSpPr/>
            <p:nvPr/>
          </p:nvSpPr>
          <p:spPr>
            <a:xfrm>
              <a:off x="9772651" y="6725537"/>
              <a:ext cx="2419349" cy="13246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4" name="Rectangle 9"/>
            <p:cNvSpPr/>
            <p:nvPr/>
          </p:nvSpPr>
          <p:spPr>
            <a:xfrm>
              <a:off x="7355417" y="6725537"/>
              <a:ext cx="2417233" cy="1324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5" name="Rectangle 10"/>
            <p:cNvSpPr/>
            <p:nvPr/>
          </p:nvSpPr>
          <p:spPr>
            <a:xfrm>
              <a:off x="2419351" y="6725537"/>
              <a:ext cx="2417233" cy="132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grpSp>
      <p:sp>
        <p:nvSpPr>
          <p:cNvPr id="16" name="文本框 3"/>
          <p:cNvSpPr txBox="1">
            <a:spLocks noChangeArrowheads="1"/>
          </p:cNvSpPr>
          <p:nvPr/>
        </p:nvSpPr>
        <p:spPr bwMode="auto">
          <a:xfrm>
            <a:off x="600075" y="465138"/>
            <a:ext cx="55229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defTabSz="684530" eaLnBrk="0" hangingPunct="0">
              <a:defRPr>
                <a:solidFill>
                  <a:schemeClr val="tx1"/>
                </a:solidFill>
                <a:latin typeface="Times New Roman" panose="02020603050405020304" pitchFamily="18" charset="0"/>
                <a:ea typeface="宋体" panose="02010600030101010101" pitchFamily="2" charset="-122"/>
              </a:defRPr>
            </a:lvl1pPr>
            <a:lvl2pPr defTabSz="684530" eaLnBrk="0" hangingPunct="0">
              <a:defRPr>
                <a:solidFill>
                  <a:schemeClr val="tx1"/>
                </a:solidFill>
                <a:latin typeface="Times New Roman" panose="02020603050405020304" pitchFamily="18" charset="0"/>
                <a:ea typeface="宋体" panose="02010600030101010101" pitchFamily="2" charset="-122"/>
              </a:defRPr>
            </a:lvl2pPr>
            <a:lvl3pPr defTabSz="684530" eaLnBrk="0" hangingPunct="0">
              <a:defRPr>
                <a:solidFill>
                  <a:schemeClr val="tx1"/>
                </a:solidFill>
                <a:latin typeface="Times New Roman" panose="02020603050405020304" pitchFamily="18" charset="0"/>
                <a:ea typeface="宋体" panose="02010600030101010101" pitchFamily="2" charset="-122"/>
              </a:defRPr>
            </a:lvl3pPr>
            <a:lvl4pPr defTabSz="684530" eaLnBrk="0" hangingPunct="0">
              <a:defRPr>
                <a:solidFill>
                  <a:schemeClr val="tx1"/>
                </a:solidFill>
                <a:latin typeface="Times New Roman" panose="02020603050405020304" pitchFamily="18" charset="0"/>
                <a:ea typeface="宋体" panose="02010600030101010101" pitchFamily="2" charset="-122"/>
              </a:defRPr>
            </a:lvl4pPr>
            <a:lvl5pPr defTabSz="684530" eaLnBrk="0" hangingPunct="0">
              <a:defRPr>
                <a:solidFill>
                  <a:schemeClr val="tx1"/>
                </a:solidFill>
                <a:latin typeface="Times New Roman" panose="02020603050405020304" pitchFamily="18" charset="0"/>
                <a:ea typeface="宋体" panose="02010600030101010101" pitchFamily="2" charset="-122"/>
              </a:defRPr>
            </a:lvl5pPr>
            <a:lvl6pPr marL="22828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7400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1972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6544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marL="0" marR="0" lvl="0" indent="0" algn="l" defTabSz="68453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rgbClr val="4472C4"/>
                </a:solidFill>
                <a:effectLst/>
                <a:uLnTx/>
                <a:uFillTx/>
                <a:latin typeface="Arial" panose="020B0604020202020204" pitchFamily="34" charset="0"/>
                <a:ea typeface="冬青黑体简体中文 W6"/>
                <a:cs typeface="冬青黑体简体中文 W6"/>
              </a:rPr>
              <a:t>商务扁平多彩信息图表设计</a:t>
            </a:r>
            <a:endParaRPr kumimoji="0" lang="zh-CN" altLang="en-US" sz="1100" b="0" i="0" u="none" strike="noStrike" kern="1200" cap="none" spc="0" normalizeH="0" baseline="0" noProof="0" smtClean="0">
              <a:ln>
                <a:noFill/>
              </a:ln>
              <a:solidFill>
                <a:srgbClr val="4472C4"/>
              </a:solidFill>
              <a:effectLst/>
              <a:uLnTx/>
              <a:uFillTx/>
              <a:latin typeface="Arial" panose="020B0604020202020204" pitchFamily="34" charset="0"/>
              <a:ea typeface="微软雅黑" panose="020B0503020204020204" pitchFamily="34" charset="-122"/>
              <a:cs typeface="+mn-cs"/>
            </a:endParaRPr>
          </a:p>
        </p:txBody>
      </p:sp>
      <p:sp>
        <p:nvSpPr>
          <p:cNvPr id="17" name="矩形 16"/>
          <p:cNvSpPr/>
          <p:nvPr/>
        </p:nvSpPr>
        <p:spPr>
          <a:xfrm>
            <a:off x="-727075" y="-6961187"/>
            <a:ext cx="727075" cy="727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8" name="矩形 17"/>
          <p:cNvSpPr/>
          <p:nvPr/>
        </p:nvSpPr>
        <p:spPr>
          <a:xfrm>
            <a:off x="9144000" y="-6961187"/>
            <a:ext cx="727075" cy="727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矩形 18"/>
          <p:cNvSpPr/>
          <p:nvPr/>
        </p:nvSpPr>
        <p:spPr>
          <a:xfrm>
            <a:off x="-727075" y="11137900"/>
            <a:ext cx="727075" cy="727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0" name="矩形 19"/>
          <p:cNvSpPr/>
          <p:nvPr/>
        </p:nvSpPr>
        <p:spPr>
          <a:xfrm>
            <a:off x="9144000" y="11137900"/>
            <a:ext cx="727075" cy="727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1" name="Slide Number Placeholder 4"/>
          <p:cNvSpPr>
            <a:spLocks noGrp="1"/>
          </p:cNvSpPr>
          <p:nvPr>
            <p:ph type="sldNum" sz="quarter" idx="4"/>
          </p:nvPr>
        </p:nvSpPr>
        <p:spPr>
          <a:xfrm>
            <a:off x="8426450" y="506413"/>
            <a:ext cx="417513" cy="354013"/>
          </a:xfrm>
          <a:prstGeom prst="rect">
            <a:avLst/>
          </a:prstGeom>
        </p:spPr>
        <p:txBody>
          <a:bodyPr vert="horz" lIns="68579" tIns="34289" rIns="68579" bIns="34289" rtlCol="0" anchor="ctr"/>
          <a:p>
            <a:pPr algn="ctr">
              <a:buNone/>
            </a:pPr>
            <a:fld id="{9A0DB2DC-4C9A-4742-B13C-FB6460FD3503}" type="slidenum">
              <a:rPr lang="en-US" altLang="zh-CN" sz="1400" dirty="0">
                <a:solidFill>
                  <a:srgbClr val="FFFFFF"/>
                </a:solidFill>
              </a:rPr>
            </a:fld>
            <a:endParaRPr lang="en-US" altLang="zh-CN" sz="1400" dirty="0">
              <a:solidFill>
                <a:srgbClr val="FFFFFF"/>
              </a:solidFill>
            </a:endParaRPr>
          </a:p>
        </p:txBody>
      </p:sp>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3097"/>
            <a:ext cx="2057400" cy="458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13097"/>
            <a:ext cx="6019800" cy="4581525"/>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66BE91FB-6C2B-4487-A3F0-8EA3DEC90518}" type="datetime1">
              <a:rPr kumimoji="0"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sym typeface="Times New Roman" panose="02020603050405020304" pitchFamily="18" charset="0"/>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sym typeface="Times New Roman" panose="02020603050405020304" pitchFamily="18" charset="0"/>
              </a:rPr>
            </a:fld>
            <a:endParaRPr lang="zh-CN" altLang="en-US" dirty="0">
              <a:latin typeface="Times New Roman" panose="02020603050405020304" pitchFamily="18" charset="0"/>
              <a:sym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标题，文本与图表">
    <p:spTree>
      <p:nvGrpSpPr>
        <p:cNvPr id="1" name=""/>
        <p:cNvGrpSpPr/>
        <p:nvPr/>
      </p:nvGrpSpPr>
      <p:grpSpPr>
        <a:xfrm>
          <a:off x="0" y="0"/>
          <a:ext cx="0" cy="0"/>
          <a:chOff x="0" y="0"/>
          <a:chExt cx="0" cy="0"/>
        </a:xfrm>
      </p:grpSpPr>
      <p:sp>
        <p:nvSpPr>
          <p:cNvPr id="2" name="标题 1"/>
          <p:cNvSpPr>
            <a:spLocks noGrp="1"/>
          </p:cNvSpPr>
          <p:nvPr>
            <p:ph type="title"/>
          </p:nvPr>
        </p:nvSpPr>
        <p:spPr>
          <a:xfrm>
            <a:off x="457200" y="13099"/>
            <a:ext cx="8229600" cy="667940"/>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sz="half" idx="1"/>
          </p:nvPr>
        </p:nvSpPr>
        <p:spPr>
          <a:xfrm>
            <a:off x="457200" y="897731"/>
            <a:ext cx="4038600" cy="3696891"/>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图表占位符 3"/>
          <p:cNvSpPr>
            <a:spLocks noGrp="1"/>
          </p:cNvSpPr>
          <p:nvPr>
            <p:ph type="chart" sz="half" idx="2"/>
          </p:nvPr>
        </p:nvSpPr>
        <p:spPr>
          <a:xfrm>
            <a:off x="4648200" y="897731"/>
            <a:ext cx="4038600" cy="3696891"/>
          </a:xfrm>
        </p:spPr>
        <p:txBody>
          <a:bodyPr vert="horz" wrap="square" lIns="91410" tIns="45705" rIns="91410" bIns="45705" numCol="1" anchor="t" anchorCtr="0" compatLnSpc="1"/>
          <a:lstStyle/>
          <a:p>
            <a:pPr marL="339725" marR="0" lvl="0" indent="-339725" algn="l" defTabSz="0" rtl="0" eaLnBrk="0" fontAlgn="base" latinLnBrk="0" hangingPunct="0">
              <a:lnSpc>
                <a:spcPct val="100000"/>
              </a:lnSpc>
              <a:spcBef>
                <a:spcPct val="20000"/>
              </a:spcBef>
              <a:spcAft>
                <a:spcPct val="0"/>
              </a:spcAft>
              <a:buClr>
                <a:srgbClr val="10CF9B"/>
              </a:buClr>
              <a:buSzTx/>
              <a:buFont typeface="Wingdings" panose="05000000000000000000" pitchFamily="2" charset="2"/>
              <a:buChar char="n"/>
              <a:defRPr/>
            </a:pPr>
            <a:endParaRPr kumimoji="0" lang="zh-CN" altLang="en-US" sz="2000" b="0" i="0" u="none" strike="noStrike" kern="0" cap="none" spc="0" normalizeH="0" baseline="0" noProof="0" smtClean="0">
              <a:ln>
                <a:noFill/>
              </a:ln>
              <a:solidFill>
                <a:schemeClr val="tx1"/>
              </a:solidFill>
              <a:effectLst/>
              <a:uLnTx/>
              <a:uFillTx/>
              <a:latin typeface="+mn-lt"/>
              <a:ea typeface="+mn-ea"/>
              <a:cs typeface="+mn-cs"/>
              <a:sym typeface="Times New Roman" panose="02020603050405020304" pitchFamily="18" charset="0"/>
            </a:endParaRPr>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66BE91FB-6C2B-4487-A3F0-8EA3DEC90518}" type="datetime1">
              <a:rPr kumimoji="0"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sym typeface="Times New Roman" panose="02020603050405020304" pitchFamily="18" charset="0"/>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sym typeface="Times New Roman" panose="02020603050405020304" pitchFamily="18" charset="0"/>
              </a:rPr>
            </a:fld>
            <a:endParaRPr lang="zh-CN" altLang="en-US" dirty="0">
              <a:latin typeface="Times New Roman" panose="02020603050405020304" pitchFamily="18" charset="0"/>
              <a:sym typeface="Times New Roman" panose="02020603050405020304"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13099"/>
            <a:ext cx="8229600" cy="667940"/>
          </a:xfrm>
        </p:spPr>
        <p:txBody>
          <a:bodyPr/>
          <a:lstStyle/>
          <a:p>
            <a:r>
              <a:rPr lang="zh-CN" altLang="en-US" noProof="1" smtClean="0"/>
              <a:t>单击此处编辑母版标题样式</a:t>
            </a:r>
            <a:endParaRPr lang="zh-CN" altLang="en-US" noProof="1"/>
          </a:p>
        </p:txBody>
      </p:sp>
      <p:sp>
        <p:nvSpPr>
          <p:cNvPr id="3" name="表格占位符 2"/>
          <p:cNvSpPr>
            <a:spLocks noGrp="1"/>
          </p:cNvSpPr>
          <p:nvPr>
            <p:ph type="tbl" idx="1"/>
          </p:nvPr>
        </p:nvSpPr>
        <p:spPr>
          <a:xfrm>
            <a:off x="457200" y="897731"/>
            <a:ext cx="8229600" cy="3696891"/>
          </a:xfrm>
        </p:spPr>
        <p:txBody>
          <a:bodyPr vert="horz" wrap="square" lIns="91410" tIns="45705" rIns="91410" bIns="45705" numCol="1" anchor="t" anchorCtr="0" compatLnSpc="1"/>
          <a:lstStyle/>
          <a:p>
            <a:pPr marL="339725" marR="0" lvl="0" indent="-339725" algn="l" defTabSz="0" rtl="0" eaLnBrk="0" fontAlgn="base" latinLnBrk="0" hangingPunct="0">
              <a:lnSpc>
                <a:spcPct val="100000"/>
              </a:lnSpc>
              <a:spcBef>
                <a:spcPct val="20000"/>
              </a:spcBef>
              <a:spcAft>
                <a:spcPct val="0"/>
              </a:spcAft>
              <a:buClr>
                <a:srgbClr val="10CF9B"/>
              </a:buClr>
              <a:buSzTx/>
              <a:buFont typeface="Wingdings" panose="05000000000000000000" pitchFamily="2" charset="2"/>
              <a:buChar char="n"/>
              <a:defRPr/>
            </a:pPr>
            <a:endParaRPr kumimoji="0" lang="zh-CN" altLang="en-US" sz="2000" b="0" i="0" u="none" strike="noStrike" kern="0" cap="none" spc="0" normalizeH="0" baseline="0" noProof="0" smtClean="0">
              <a:ln>
                <a:noFill/>
              </a:ln>
              <a:solidFill>
                <a:schemeClr val="tx1"/>
              </a:solidFill>
              <a:effectLst/>
              <a:uLnTx/>
              <a:uFillTx/>
              <a:latin typeface="+mn-lt"/>
              <a:ea typeface="+mn-ea"/>
              <a:cs typeface="+mn-cs"/>
              <a:sym typeface="Times New Roman" panose="02020603050405020304" pitchFamily="18" charset="0"/>
            </a:endParaRPr>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66BE91FB-6C2B-4487-A3F0-8EA3DEC90518}" type="datetime1">
              <a:rPr kumimoji="0"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sym typeface="Times New Roman" panose="02020603050405020304" pitchFamily="18" charset="0"/>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sym typeface="Times New Roman" panose="02020603050405020304" pitchFamily="18" charset="0"/>
              </a:rPr>
            </a:fld>
            <a:endParaRPr lang="zh-CN" altLang="en-US" dirty="0">
              <a:latin typeface="Times New Roman" panose="02020603050405020304" pitchFamily="18" charset="0"/>
              <a:sym typeface="Times New Roman" panose="02020603050405020304"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sz="half" idx="1"/>
          </p:nvPr>
        </p:nvSpPr>
        <p:spPr>
          <a:xfrm>
            <a:off x="628650" y="1369219"/>
            <a:ext cx="3886200" cy="326350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29150" y="1369219"/>
            <a:ext cx="3886200" cy="326350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66BE91FB-6C2B-4487-A3F0-8EA3DEC90518}" type="datetime1">
              <a:rPr kumimoji="0"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sym typeface="Times New Roman" panose="02020603050405020304" pitchFamily="18" charset="0"/>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sym typeface="Times New Roman" panose="02020603050405020304" pitchFamily="18" charset="0"/>
              </a:rPr>
            </a:fld>
            <a:endParaRPr lang="zh-CN" altLang="en-US" dirty="0">
              <a:latin typeface="Times New Roman" panose="02020603050405020304" pitchFamily="18" charset="0"/>
              <a:sym typeface="Times New Roman" panose="02020603050405020304" pitchFamily="18"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34"/>
            <a:ext cx="7772400" cy="1102519"/>
          </a:xfr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3765" indent="0" algn="ctr">
              <a:buNone/>
              <a:defRPr/>
            </a:lvl3pPr>
            <a:lvl4pPr marL="1370965" indent="0" algn="ctr">
              <a:buNone/>
              <a:defRPr/>
            </a:lvl4pPr>
            <a:lvl5pPr marL="1828165" indent="0" algn="ctr">
              <a:buNone/>
              <a:defRPr/>
            </a:lvl5pPr>
            <a:lvl6pPr marL="2285365" indent="0" algn="ctr">
              <a:buNone/>
              <a:defRPr/>
            </a:lvl6pPr>
            <a:lvl7pPr marL="2741930" indent="0" algn="ctr">
              <a:buNone/>
              <a:defRPr/>
            </a:lvl7pPr>
            <a:lvl8pPr marL="3199130" indent="0" algn="ctr">
              <a:buNone/>
              <a:defRPr/>
            </a:lvl8pPr>
            <a:lvl9pPr marL="3656330" indent="0" algn="ctr">
              <a:buNone/>
              <a:defRPr/>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75FC2A7C-0585-4B30-9007-3CBB2D3B8E97}" type="datetime1">
              <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zh-CN" dirty="0">
                <a:latin typeface="Times New Roman" panose="02020603050405020304" pitchFamily="18" charset="0"/>
              </a:rPr>
            </a:fld>
            <a:endParaRPr lang="zh-CN" altLang="zh-CN" dirty="0">
              <a:latin typeface="Times New Roman" panose="02020603050405020304" pitchFamily="18"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75FC2A7C-0585-4B30-9007-3CBB2D3B8E97}" type="datetime1">
              <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zh-CN" dirty="0">
                <a:latin typeface="Times New Roman" panose="02020603050405020304" pitchFamily="18" charset="0"/>
              </a:rPr>
            </a:fld>
            <a:endParaRPr lang="zh-CN" altLang="zh-CN" dirty="0">
              <a:latin typeface="Times New Roman" panose="02020603050405020304" pitchFamily="18"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3765" indent="0">
              <a:buNone/>
              <a:defRPr sz="1600"/>
            </a:lvl3pPr>
            <a:lvl4pPr marL="1370965" indent="0">
              <a:buNone/>
              <a:defRPr sz="1400"/>
            </a:lvl4pPr>
            <a:lvl5pPr marL="1828165" indent="0">
              <a:buNone/>
              <a:defRPr sz="1400"/>
            </a:lvl5pPr>
            <a:lvl6pPr marL="2285365" indent="0">
              <a:buNone/>
              <a:defRPr sz="1400"/>
            </a:lvl6pPr>
            <a:lvl7pPr marL="2741930" indent="0">
              <a:buNone/>
              <a:defRPr sz="1400"/>
            </a:lvl7pPr>
            <a:lvl8pPr marL="3199130" indent="0">
              <a:buNone/>
              <a:defRPr sz="1400"/>
            </a:lvl8pPr>
            <a:lvl9pPr marL="3656330" indent="0">
              <a:buNone/>
              <a:defRPr sz="1400"/>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75FC2A7C-0585-4B30-9007-3CBB2D3B8E97}" type="datetime1">
              <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zh-CN" dirty="0">
                <a:latin typeface="Times New Roman" panose="02020603050405020304" pitchFamily="18" charset="0"/>
              </a:rPr>
            </a:fld>
            <a:endParaRPr lang="zh-CN" altLang="zh-CN" dirty="0">
              <a:latin typeface="Times New Roman" panose="02020603050405020304" pitchFamily="18"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75FC2A7C-0585-4B30-9007-3CBB2D3B8E97}" type="datetime1">
              <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zh-CN" dirty="0">
                <a:latin typeface="Times New Roman" panose="02020603050405020304" pitchFamily="18" charset="0"/>
              </a:rPr>
            </a:fld>
            <a:endParaRPr lang="zh-CN" altLang="zh-CN" dirty="0">
              <a:latin typeface="Times New Roman" panose="02020603050405020304" pitchFamily="18"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45041" y="1151335"/>
            <a:ext cx="4041775" cy="47982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4504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75FC2A7C-0585-4B30-9007-3CBB2D3B8E97}" type="datetime1">
              <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zh-CN" altLang="zh-CN" dirty="0">
                <a:latin typeface="Times New Roman" panose="02020603050405020304" pitchFamily="18" charset="0"/>
              </a:rPr>
            </a:fld>
            <a:endParaRPr lang="zh-CN" altLang="zh-CN" dirty="0">
              <a:latin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66BE91FB-6C2B-4487-A3F0-8EA3DEC90518}" type="datetime1">
              <a:rPr kumimoji="0"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sym typeface="Times New Roman" panose="02020603050405020304" pitchFamily="18" charset="0"/>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sym typeface="Times New Roman" panose="02020603050405020304" pitchFamily="18" charset="0"/>
              </a:rPr>
            </a:fld>
            <a:endParaRPr lang="zh-CN" altLang="en-US" dirty="0">
              <a:latin typeface="Times New Roman" panose="02020603050405020304" pitchFamily="18" charset="0"/>
              <a:sym typeface="Times New Roman" panose="02020603050405020304" pitchFamily="18"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75FC2A7C-0585-4B30-9007-3CBB2D3B8E97}" type="datetime1">
              <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zh-CN" altLang="zh-CN" dirty="0">
                <a:latin typeface="Times New Roman" panose="02020603050405020304" pitchFamily="18" charset="0"/>
              </a:rPr>
            </a:fld>
            <a:endParaRPr lang="zh-CN" altLang="zh-CN" dirty="0">
              <a:latin typeface="Times New Roman" panose="02020603050405020304" pitchFamily="18"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75FC2A7C-0585-4B30-9007-3CBB2D3B8E97}" type="datetime1">
              <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zh-CN" dirty="0">
                <a:latin typeface="Times New Roman" panose="02020603050405020304" pitchFamily="18" charset="0"/>
              </a:rPr>
            </a:fld>
            <a:endParaRPr lang="zh-CN" altLang="zh-CN" dirty="0">
              <a:latin typeface="Times New Roman" panose="02020603050405020304" pitchFamily="18"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575050" y="20480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3765" indent="0">
              <a:buNone/>
              <a:defRPr sz="1000"/>
            </a:lvl3pPr>
            <a:lvl4pPr marL="1370965" indent="0">
              <a:buNone/>
              <a:defRPr sz="900"/>
            </a:lvl4pPr>
            <a:lvl5pPr marL="1828165" indent="0">
              <a:buNone/>
              <a:defRPr sz="900"/>
            </a:lvl5pPr>
            <a:lvl6pPr marL="2285365" indent="0">
              <a:buNone/>
              <a:defRPr sz="900"/>
            </a:lvl6pPr>
            <a:lvl7pPr marL="2741930" indent="0">
              <a:buNone/>
              <a:defRPr sz="900"/>
            </a:lvl7pPr>
            <a:lvl8pPr marL="3199130" indent="0">
              <a:buNone/>
              <a:defRPr sz="900"/>
            </a:lvl8pPr>
            <a:lvl9pPr marL="3656330" indent="0">
              <a:buNone/>
              <a:defRPr sz="90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75FC2A7C-0585-4B30-9007-3CBB2D3B8E97}" type="datetime1">
              <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zh-CN" dirty="0">
                <a:latin typeface="Times New Roman" panose="02020603050405020304" pitchFamily="18" charset="0"/>
              </a:rPr>
            </a:fld>
            <a:endParaRPr lang="zh-CN" altLang="zh-CN" dirty="0">
              <a:latin typeface="Times New Roman" panose="02020603050405020304" pitchFamily="18"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1792288" y="459581"/>
            <a:ext cx="5486400" cy="3086100"/>
          </a:xfrm>
        </p:spPr>
        <p:txBody>
          <a:bodyPr vert="horz" wrap="square" lIns="91410" tIns="45705" rIns="91410" bIns="45705" numCol="1" anchor="t" anchorCtr="0" compatLnSpc="1"/>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5365" indent="0">
              <a:buNone/>
              <a:defRPr sz="2000"/>
            </a:lvl6pPr>
            <a:lvl7pPr marL="2741930" indent="0">
              <a:buNone/>
              <a:defRPr sz="2000"/>
            </a:lvl7pPr>
            <a:lvl8pPr marL="3199130" indent="0">
              <a:buNone/>
              <a:defRPr sz="2000"/>
            </a:lvl8pPr>
            <a:lvl9pPr marL="365633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4025518"/>
            <a:ext cx="5486400" cy="603647"/>
          </a:xfrm>
        </p:spPr>
        <p:txBody>
          <a:bodyPr/>
          <a:lstStyle>
            <a:lvl1pPr marL="0" indent="0">
              <a:buNone/>
              <a:defRPr sz="1400"/>
            </a:lvl1pPr>
            <a:lvl2pPr marL="457200" indent="0">
              <a:buNone/>
              <a:defRPr sz="1200"/>
            </a:lvl2pPr>
            <a:lvl3pPr marL="913765" indent="0">
              <a:buNone/>
              <a:defRPr sz="1000"/>
            </a:lvl3pPr>
            <a:lvl4pPr marL="1370965" indent="0">
              <a:buNone/>
              <a:defRPr sz="900"/>
            </a:lvl4pPr>
            <a:lvl5pPr marL="1828165" indent="0">
              <a:buNone/>
              <a:defRPr sz="900"/>
            </a:lvl5pPr>
            <a:lvl6pPr marL="2285365" indent="0">
              <a:buNone/>
              <a:defRPr sz="900"/>
            </a:lvl6pPr>
            <a:lvl7pPr marL="2741930" indent="0">
              <a:buNone/>
              <a:defRPr sz="900"/>
            </a:lvl7pPr>
            <a:lvl8pPr marL="3199130" indent="0">
              <a:buNone/>
              <a:defRPr sz="900"/>
            </a:lvl8pPr>
            <a:lvl9pPr marL="3656330" indent="0">
              <a:buNone/>
              <a:defRPr sz="90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75FC2A7C-0585-4B30-9007-3CBB2D3B8E97}" type="datetime1">
              <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zh-CN" dirty="0">
                <a:latin typeface="Times New Roman" panose="02020603050405020304" pitchFamily="18" charset="0"/>
              </a:rPr>
            </a:fld>
            <a:endParaRPr lang="zh-CN" altLang="zh-CN" dirty="0">
              <a:latin typeface="Times New Roman" panose="02020603050405020304" pitchFamily="18"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75FC2A7C-0585-4B30-9007-3CBB2D3B8E97}" type="datetime1">
              <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zh-CN" dirty="0">
                <a:latin typeface="Times New Roman" panose="02020603050405020304" pitchFamily="18" charset="0"/>
              </a:rPr>
            </a:fld>
            <a:endParaRPr lang="zh-CN" altLang="zh-CN" dirty="0">
              <a:latin typeface="Times New Roman" panose="02020603050405020304" pitchFamily="18"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75FC2A7C-0585-4B30-9007-3CBB2D3B8E97}" type="datetime1">
              <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zh-CN" dirty="0">
                <a:latin typeface="Times New Roman" panose="02020603050405020304" pitchFamily="18" charset="0"/>
              </a:rPr>
            </a:fld>
            <a:endParaRPr lang="zh-CN" altLang="zh-CN" dirty="0">
              <a:latin typeface="Times New Roman" panose="02020603050405020304" pitchFamily="18"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标题幻灯片">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F24D5E2-D7C7-4DFE-BAE7-56A28F6A3F2E}" type="datetime1">
              <a:rPr kumimoji="0" lang="zh-CN" altLang="en-US"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标题和内容">
    <p:bg>
      <p:bgPr>
        <a:pattFill prst="cross">
          <a:fgClr>
            <a:srgbClr val="F2F2F2"/>
          </a:fgClr>
          <a:bgClr>
            <a:schemeClr val="bg1"/>
          </a:bgClr>
        </a:pattFill>
        <a:effectLst/>
      </p:bgPr>
    </p:bg>
    <p:spTree>
      <p:nvGrpSpPr>
        <p:cNvPr id="1" name=""/>
        <p:cNvGrpSpPr/>
        <p:nvPr/>
      </p:nvGrpSpPr>
      <p:grpSpPr>
        <a:xfrm>
          <a:off x="0" y="0"/>
          <a:ext cx="0" cy="0"/>
          <a:chOff x="0" y="0"/>
          <a:chExt cx="0" cy="0"/>
        </a:xfrm>
      </p:grpSpPr>
      <p:pic>
        <p:nvPicPr>
          <p:cNvPr id="9218" name="图片 6"/>
          <p:cNvPicPr>
            <a:picLocks noChangeAspect="1"/>
          </p:cNvPicPr>
          <p:nvPr/>
        </p:nvPicPr>
        <p:blipFill>
          <a:blip r:embed="rId2"/>
          <a:srcRect l="28725" t="18060" r="18352" b="23730"/>
          <a:stretch>
            <a:fillRect/>
          </a:stretch>
        </p:blipFill>
        <p:spPr>
          <a:xfrm>
            <a:off x="1090613" y="223838"/>
            <a:ext cx="1138237" cy="804862"/>
          </a:xfrm>
          <a:prstGeom prst="rect">
            <a:avLst/>
          </a:prstGeom>
          <a:noFill/>
          <a:ln w="9525">
            <a:noFill/>
          </a:ln>
        </p:spPr>
      </p:pic>
      <p:pic>
        <p:nvPicPr>
          <p:cNvPr id="8" name="图片 7"/>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1090391" y="1291945"/>
            <a:ext cx="1138527" cy="804161"/>
          </a:xfrm>
          <a:prstGeom prst="rect">
            <a:avLst/>
          </a:prstGeom>
        </p:spPr>
      </p:pic>
      <p:pic>
        <p:nvPicPr>
          <p:cNvPr id="9220" name="图片 8"/>
          <p:cNvPicPr>
            <a:picLocks noChangeAspect="1"/>
          </p:cNvPicPr>
          <p:nvPr/>
        </p:nvPicPr>
        <p:blipFill>
          <a:blip r:embed="rId3"/>
          <a:srcRect l="50250" t="5608" r="17874" b="13760"/>
          <a:stretch>
            <a:fillRect/>
          </a:stretch>
        </p:blipFill>
        <p:spPr>
          <a:xfrm>
            <a:off x="1090613" y="2359025"/>
            <a:ext cx="1138237" cy="946150"/>
          </a:xfrm>
          <a:prstGeom prst="rect">
            <a:avLst/>
          </a:prstGeom>
          <a:noFill/>
          <a:ln w="9525">
            <a:noFill/>
          </a:ln>
        </p:spPr>
      </p:pic>
      <p:grpSp>
        <p:nvGrpSpPr>
          <p:cNvPr id="9221" name="组合 9"/>
          <p:cNvGrpSpPr/>
          <p:nvPr/>
        </p:nvGrpSpPr>
        <p:grpSpPr>
          <a:xfrm>
            <a:off x="3692525" y="1131888"/>
            <a:ext cx="3416300" cy="803275"/>
            <a:chOff x="4924376" y="1508196"/>
            <a:chExt cx="4554108" cy="1072215"/>
          </a:xfrm>
        </p:grpSpPr>
        <p:pic>
          <p:nvPicPr>
            <p:cNvPr id="9228" name="图片 10"/>
            <p:cNvPicPr>
              <a:picLocks noChangeAspect="1"/>
            </p:cNvPicPr>
            <p:nvPr/>
          </p:nvPicPr>
          <p:blipFill>
            <a:blip r:embed="rId2"/>
            <a:srcRect l="28725" t="18060" r="18352" b="23730"/>
            <a:stretch>
              <a:fillRect/>
            </a:stretch>
          </p:blipFill>
          <p:spPr>
            <a:xfrm>
              <a:off x="6442412" y="1508196"/>
              <a:ext cx="1518036" cy="1072214"/>
            </a:xfrm>
            <a:prstGeom prst="rect">
              <a:avLst/>
            </a:prstGeom>
            <a:noFill/>
            <a:ln w="9525">
              <a:noFill/>
            </a:ln>
          </p:spPr>
        </p:pic>
        <p:pic>
          <p:nvPicPr>
            <p:cNvPr id="12" name="图片 11"/>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4924376" y="1508196"/>
              <a:ext cx="1518036" cy="1072214"/>
            </a:xfrm>
            <a:prstGeom prst="rect">
              <a:avLst/>
            </a:prstGeom>
          </p:spPr>
        </p:pic>
        <p:pic>
          <p:nvPicPr>
            <p:cNvPr id="9230" name="图片 12"/>
            <p:cNvPicPr>
              <a:picLocks noChangeAspect="1"/>
            </p:cNvPicPr>
            <p:nvPr/>
          </p:nvPicPr>
          <p:blipFill>
            <a:blip r:embed="rId3"/>
            <a:srcRect l="50250" t="5608" r="17874" b="13760"/>
            <a:stretch>
              <a:fillRect/>
            </a:stretch>
          </p:blipFill>
          <p:spPr>
            <a:xfrm>
              <a:off x="7960448" y="1508197"/>
              <a:ext cx="1518036" cy="1072214"/>
            </a:xfrm>
            <a:prstGeom prst="rect">
              <a:avLst/>
            </a:prstGeom>
            <a:noFill/>
            <a:ln w="9525">
              <a:noFill/>
            </a:ln>
          </p:spPr>
        </p:pic>
      </p:grpSp>
      <p:pic>
        <p:nvPicPr>
          <p:cNvPr id="9222" name="图片 13"/>
          <p:cNvPicPr>
            <a:picLocks noChangeAspect="1"/>
          </p:cNvPicPr>
          <p:nvPr/>
        </p:nvPicPr>
        <p:blipFill>
          <a:blip r:embed="rId4"/>
          <a:stretch>
            <a:fillRect/>
          </a:stretch>
        </p:blipFill>
        <p:spPr>
          <a:xfrm>
            <a:off x="3748088" y="2359025"/>
            <a:ext cx="3416300" cy="804863"/>
          </a:xfrm>
          <a:prstGeom prst="rect">
            <a:avLst/>
          </a:prstGeom>
          <a:noFill/>
          <a:ln w="9525">
            <a:noFill/>
          </a:ln>
        </p:spPr>
      </p:pic>
      <p:grpSp>
        <p:nvGrpSpPr>
          <p:cNvPr id="15" name="组合 14"/>
          <p:cNvGrpSpPr/>
          <p:nvPr/>
        </p:nvGrpSpPr>
        <p:grpSpPr>
          <a:xfrm>
            <a:off x="231910" y="3568453"/>
            <a:ext cx="3375606" cy="1340376"/>
            <a:chOff x="416789" y="5339623"/>
            <a:chExt cx="4500808" cy="1787168"/>
          </a:xfrm>
          <a:solidFill>
            <a:schemeClr val="accent1"/>
          </a:solidFill>
        </p:grpSpPr>
        <p:sp>
          <p:nvSpPr>
            <p:cNvPr id="16" name="Freeform 271"/>
            <p:cNvSpPr/>
            <p:nvPr/>
          </p:nvSpPr>
          <p:spPr bwMode="auto">
            <a:xfrm>
              <a:off x="416789" y="53396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7" name="Freeform 271"/>
            <p:cNvSpPr/>
            <p:nvPr/>
          </p:nvSpPr>
          <p:spPr bwMode="auto">
            <a:xfrm>
              <a:off x="569189" y="54920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8" name="Freeform 271"/>
            <p:cNvSpPr/>
            <p:nvPr/>
          </p:nvSpPr>
          <p:spPr bwMode="auto">
            <a:xfrm>
              <a:off x="721589" y="56444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9" name="Freeform 271"/>
            <p:cNvSpPr/>
            <p:nvPr/>
          </p:nvSpPr>
          <p:spPr bwMode="auto">
            <a:xfrm>
              <a:off x="873989" y="57968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grpSp>
      <p:pic>
        <p:nvPicPr>
          <p:cNvPr id="9224" name="图片 19"/>
          <p:cNvPicPr>
            <a:picLocks noChangeAspect="1"/>
          </p:cNvPicPr>
          <p:nvPr/>
        </p:nvPicPr>
        <p:blipFill>
          <a:blip r:embed="rId5"/>
          <a:srcRect l="40886" t="7385" r="27768" b="10143"/>
          <a:stretch>
            <a:fillRect/>
          </a:stretch>
        </p:blipFill>
        <p:spPr>
          <a:xfrm>
            <a:off x="3937000" y="3629025"/>
            <a:ext cx="1058863" cy="1104900"/>
          </a:xfrm>
          <a:prstGeom prst="rect">
            <a:avLst/>
          </a:prstGeom>
          <a:noFill/>
          <a:ln w="9525">
            <a:noFill/>
          </a:ln>
        </p:spPr>
      </p:pic>
      <p:pic>
        <p:nvPicPr>
          <p:cNvPr id="9225" name="图片 20"/>
          <p:cNvPicPr>
            <a:picLocks noChangeAspect="1"/>
          </p:cNvPicPr>
          <p:nvPr/>
        </p:nvPicPr>
        <p:blipFill>
          <a:blip r:embed="rId6"/>
          <a:srcRect l="35909" t="8183" r="27557" b="12755"/>
          <a:stretch>
            <a:fillRect/>
          </a:stretch>
        </p:blipFill>
        <p:spPr>
          <a:xfrm>
            <a:off x="5227638" y="3614738"/>
            <a:ext cx="1233487" cy="1058862"/>
          </a:xfrm>
          <a:prstGeom prst="rect">
            <a:avLst/>
          </a:prstGeom>
          <a:noFill/>
          <a:ln w="9525">
            <a:noFill/>
          </a:ln>
        </p:spPr>
      </p:pic>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F24D5E2-D7C7-4DFE-BAE7-56A28F6A3F2E}" type="datetime1">
              <a:rPr kumimoji="0" lang="zh-CN" altLang="en-US"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9"/>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065"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193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F24D5E2-D7C7-4DFE-BAE7-56A28F6A3F2E}" type="datetime1">
              <a:rPr kumimoji="0" lang="zh-CN" altLang="en-US"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F24D5E2-D7C7-4DFE-BAE7-56A28F6A3F2E}" type="datetime1">
              <a:rPr kumimoji="0" lang="zh-CN" altLang="en-US"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3765" indent="0">
              <a:buNone/>
              <a:defRPr sz="1600"/>
            </a:lvl3pPr>
            <a:lvl4pPr marL="1370965" indent="0">
              <a:buNone/>
              <a:defRPr sz="1400"/>
            </a:lvl4pPr>
            <a:lvl5pPr marL="1828165" indent="0">
              <a:buNone/>
              <a:defRPr sz="1400"/>
            </a:lvl5pPr>
            <a:lvl6pPr marL="2285365" indent="0">
              <a:buNone/>
              <a:defRPr sz="1400"/>
            </a:lvl6pPr>
            <a:lvl7pPr marL="2741930" indent="0">
              <a:buNone/>
              <a:defRPr sz="1400"/>
            </a:lvl7pPr>
            <a:lvl8pPr marL="3199130" indent="0">
              <a:buNone/>
              <a:defRPr sz="1400"/>
            </a:lvl8pPr>
            <a:lvl9pPr marL="3656330" indent="0">
              <a:buNone/>
              <a:defRPr sz="1400"/>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66BE91FB-6C2B-4487-A3F0-8EA3DEC90518}" type="datetime1">
              <a:rPr kumimoji="0"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sym typeface="Times New Roman" panose="02020603050405020304" pitchFamily="18" charset="0"/>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sym typeface="Times New Roman" panose="02020603050405020304" pitchFamily="18" charset="0"/>
              </a:rPr>
            </a:fld>
            <a:endParaRPr lang="zh-CN" altLang="en-US" dirty="0">
              <a:latin typeface="Times New Roman" panose="02020603050405020304" pitchFamily="18" charset="0"/>
              <a:sym typeface="Times New Roman" panose="02020603050405020304" pitchFamily="18"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1930"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1930"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2" y="1878806"/>
            <a:ext cx="3887391"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F24D5E2-D7C7-4DFE-BAE7-56A28F6A3F2E}" type="datetime1">
              <a:rPr kumimoji="0" lang="zh-CN" altLang="en-US"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F24D5E2-D7C7-4DFE-BAE7-56A28F6A3F2E}" type="datetime1">
              <a:rPr kumimoji="0" lang="zh-CN" altLang="en-US"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F24D5E2-D7C7-4DFE-BAE7-56A28F6A3F2E}" type="datetime1">
              <a:rPr kumimoji="0" lang="zh-CN" altLang="en-US"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8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065" indent="0">
              <a:buNone/>
              <a:defRPr sz="800"/>
            </a:lvl4pPr>
            <a:lvl5pPr marL="1370965" indent="0">
              <a:buNone/>
              <a:defRPr sz="800"/>
            </a:lvl5pPr>
            <a:lvl6pPr marL="1713865" indent="0">
              <a:buNone/>
              <a:defRPr sz="800"/>
            </a:lvl6pPr>
            <a:lvl7pPr marL="2056765" indent="0">
              <a:buNone/>
              <a:defRPr sz="800"/>
            </a:lvl7pPr>
            <a:lvl8pPr marL="2399665" indent="0">
              <a:buNone/>
              <a:defRPr sz="800"/>
            </a:lvl8pPr>
            <a:lvl9pPr marL="2741930"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F24D5E2-D7C7-4DFE-BAE7-56A28F6A3F2E}" type="datetime1">
              <a:rPr kumimoji="0" lang="zh-CN" altLang="en-US"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84"/>
            <a:ext cx="4629150" cy="3655219"/>
          </a:xfrm>
        </p:spPr>
        <p:txBody>
          <a:bodyPr vert="horz" wrap="square" lIns="68558" tIns="34289" rIns="68558" bIns="34289" numCol="1" rtlCol="0" anchor="t" anchorCtr="0" compatLnSpc="1">
            <a:normAutofit/>
          </a:bodyPr>
          <a:lstStyle>
            <a:lvl1pPr marL="0" indent="0">
              <a:buNone/>
              <a:defRPr sz="2400"/>
            </a:lvl1pPr>
            <a:lvl2pPr marL="342900" indent="0">
              <a:buNone/>
              <a:defRPr sz="2100"/>
            </a:lvl2pPr>
            <a:lvl3pPr marL="685800" indent="0">
              <a:buNone/>
              <a:defRPr sz="1800"/>
            </a:lvl3pPr>
            <a:lvl4pPr marL="1028065"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1930" indent="0">
              <a:buNone/>
              <a:defRPr sz="1500"/>
            </a:lvl9pPr>
          </a:lstStyle>
          <a:p>
            <a:pPr marL="0" marR="0" lvl="0" indent="0" algn="l" defTabSz="682625" rtl="0" eaLnBrk="0" fontAlgn="base" latinLnBrk="0" hangingPunct="0">
              <a:lnSpc>
                <a:spcPct val="90000"/>
              </a:lnSpc>
              <a:spcBef>
                <a:spcPts val="750"/>
              </a:spcBef>
              <a:spcAft>
                <a:spcPct val="0"/>
              </a:spcAft>
              <a:buClrTx/>
              <a:buSzTx/>
              <a:buFont typeface="Arial" panose="020B0604020202020204" pitchFamily="34" charset="0"/>
              <a:buNone/>
              <a:defRPr/>
            </a:pP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单击图标添加图片</a:t>
            </a: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065" indent="0">
              <a:buNone/>
              <a:defRPr sz="800"/>
            </a:lvl4pPr>
            <a:lvl5pPr marL="1370965" indent="0">
              <a:buNone/>
              <a:defRPr sz="800"/>
            </a:lvl5pPr>
            <a:lvl6pPr marL="1713865" indent="0">
              <a:buNone/>
              <a:defRPr sz="800"/>
            </a:lvl6pPr>
            <a:lvl7pPr marL="2056765" indent="0">
              <a:buNone/>
              <a:defRPr sz="800"/>
            </a:lvl7pPr>
            <a:lvl8pPr marL="2399665" indent="0">
              <a:buNone/>
              <a:defRPr sz="800"/>
            </a:lvl8pPr>
            <a:lvl9pPr marL="2741930"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F24D5E2-D7C7-4DFE-BAE7-56A28F6A3F2E}" type="datetime1">
              <a:rPr kumimoji="0" lang="zh-CN" altLang="en-US"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F24D5E2-D7C7-4DFE-BAE7-56A28F6A3F2E}" type="datetime1">
              <a:rPr kumimoji="0" lang="zh-CN" altLang="en-US"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59"/>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2" y="273859"/>
            <a:ext cx="5800725" cy="435887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F24D5E2-D7C7-4DFE-BAE7-56A28F6A3F2E}" type="datetime1">
              <a:rPr kumimoji="0" lang="zh-CN" altLang="en-US"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仅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grpSp>
        <p:nvGrpSpPr>
          <p:cNvPr id="10242" name="Group 14"/>
          <p:cNvGrpSpPr/>
          <p:nvPr/>
        </p:nvGrpSpPr>
        <p:grpSpPr>
          <a:xfrm>
            <a:off x="8448675" y="506413"/>
            <a:ext cx="363538" cy="354012"/>
            <a:chOff x="3303354" y="2367094"/>
            <a:chExt cx="484632" cy="471563"/>
          </a:xfrm>
        </p:grpSpPr>
        <p:sp>
          <p:nvSpPr>
            <p:cNvPr id="8" name="Pentagon 12"/>
            <p:cNvSpPr/>
            <p:nvPr/>
          </p:nvSpPr>
          <p:spPr>
            <a:xfrm rot="5400000">
              <a:off x="3336320" y="2386993"/>
              <a:ext cx="418698" cy="484632"/>
            </a:xfrm>
            <a:prstGeom prst="homePlate">
              <a:avLst>
                <a:gd name="adj" fmla="val 255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1000" b="0" i="0" u="none" strike="noStrike" kern="1200" cap="none" spc="0" normalizeH="0" baseline="0" noProof="0">
                <a:ln>
                  <a:noFill/>
                </a:ln>
                <a:solidFill>
                  <a:schemeClr val="lt1"/>
                </a:solidFill>
                <a:effectLst/>
                <a:uLnTx/>
                <a:uFillTx/>
                <a:latin typeface="+mn-lt"/>
                <a:ea typeface="+mn-ea"/>
                <a:cs typeface="+mn-cs"/>
              </a:endParaRPr>
            </a:p>
          </p:txBody>
        </p:sp>
        <p:sp>
          <p:nvSpPr>
            <p:cNvPr id="9" name="Rectangle 13"/>
            <p:cNvSpPr/>
            <p:nvPr/>
          </p:nvSpPr>
          <p:spPr>
            <a:xfrm>
              <a:off x="3303354" y="2367094"/>
              <a:ext cx="484632" cy="1057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10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10243" name="Group 2"/>
          <p:cNvGrpSpPr/>
          <p:nvPr/>
        </p:nvGrpSpPr>
        <p:grpSpPr>
          <a:xfrm>
            <a:off x="0" y="5043488"/>
            <a:ext cx="9144000" cy="100012"/>
            <a:chOff x="0" y="6725537"/>
            <a:chExt cx="12192000" cy="132463"/>
          </a:xfrm>
        </p:grpSpPr>
        <p:sp>
          <p:nvSpPr>
            <p:cNvPr id="11" name="Rectangle 6"/>
            <p:cNvSpPr/>
            <p:nvPr/>
          </p:nvSpPr>
          <p:spPr>
            <a:xfrm>
              <a:off x="0" y="6725537"/>
              <a:ext cx="2419351" cy="132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1000" b="0" i="0" u="none" strike="noStrike" kern="1200" cap="none" spc="0" normalizeH="0" baseline="0" noProof="0">
                <a:ln>
                  <a:noFill/>
                </a:ln>
                <a:solidFill>
                  <a:schemeClr val="lt1"/>
                </a:solidFill>
                <a:effectLst/>
                <a:uLnTx/>
                <a:uFillTx/>
                <a:latin typeface="+mn-lt"/>
                <a:ea typeface="+mn-ea"/>
                <a:cs typeface="+mn-cs"/>
              </a:endParaRPr>
            </a:p>
          </p:txBody>
        </p:sp>
        <p:sp>
          <p:nvSpPr>
            <p:cNvPr id="12" name="Rectangle 7"/>
            <p:cNvSpPr/>
            <p:nvPr/>
          </p:nvSpPr>
          <p:spPr>
            <a:xfrm>
              <a:off x="4836584" y="6725537"/>
              <a:ext cx="2597149" cy="132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1000" b="0" i="0" u="none" strike="noStrike" kern="1200" cap="none" spc="0" normalizeH="0" baseline="0" noProof="0">
                <a:ln>
                  <a:noFill/>
                </a:ln>
                <a:solidFill>
                  <a:schemeClr val="lt1"/>
                </a:solidFill>
                <a:effectLst/>
                <a:uLnTx/>
                <a:uFillTx/>
                <a:latin typeface="+mn-lt"/>
                <a:ea typeface="+mn-ea"/>
                <a:cs typeface="+mn-cs"/>
              </a:endParaRPr>
            </a:p>
          </p:txBody>
        </p:sp>
        <p:sp>
          <p:nvSpPr>
            <p:cNvPr id="13" name="Rectangle 8"/>
            <p:cNvSpPr/>
            <p:nvPr/>
          </p:nvSpPr>
          <p:spPr>
            <a:xfrm>
              <a:off x="9772651" y="6725537"/>
              <a:ext cx="2419349" cy="13246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1000" b="0" i="0" u="none" strike="noStrike" kern="1200" cap="none" spc="0" normalizeH="0" baseline="0" noProof="0">
                <a:ln>
                  <a:noFill/>
                </a:ln>
                <a:solidFill>
                  <a:schemeClr val="lt1"/>
                </a:solidFill>
                <a:effectLst/>
                <a:uLnTx/>
                <a:uFillTx/>
                <a:latin typeface="+mn-lt"/>
                <a:ea typeface="+mn-ea"/>
                <a:cs typeface="+mn-cs"/>
              </a:endParaRPr>
            </a:p>
          </p:txBody>
        </p:sp>
        <p:sp>
          <p:nvSpPr>
            <p:cNvPr id="14" name="Rectangle 9"/>
            <p:cNvSpPr/>
            <p:nvPr/>
          </p:nvSpPr>
          <p:spPr>
            <a:xfrm>
              <a:off x="7355417" y="6725537"/>
              <a:ext cx="2417233" cy="1324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1000" b="0" i="0" u="none" strike="noStrike" kern="1200" cap="none" spc="0" normalizeH="0" baseline="0" noProof="0">
                <a:ln>
                  <a:noFill/>
                </a:ln>
                <a:solidFill>
                  <a:schemeClr val="lt1"/>
                </a:solidFill>
                <a:effectLst/>
                <a:uLnTx/>
                <a:uFillTx/>
                <a:latin typeface="+mn-lt"/>
                <a:ea typeface="+mn-ea"/>
                <a:cs typeface="+mn-cs"/>
              </a:endParaRPr>
            </a:p>
          </p:txBody>
        </p:sp>
        <p:sp>
          <p:nvSpPr>
            <p:cNvPr id="15" name="Rectangle 10"/>
            <p:cNvSpPr/>
            <p:nvPr/>
          </p:nvSpPr>
          <p:spPr>
            <a:xfrm>
              <a:off x="2419351" y="6725537"/>
              <a:ext cx="2417233" cy="132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1000" b="0" i="0" u="none" strike="noStrike" kern="1200" cap="none" spc="0" normalizeH="0" baseline="0" noProof="0">
                <a:ln>
                  <a:noFill/>
                </a:ln>
                <a:solidFill>
                  <a:schemeClr val="lt1"/>
                </a:solidFill>
                <a:effectLst/>
                <a:uLnTx/>
                <a:uFillTx/>
                <a:latin typeface="+mn-lt"/>
                <a:ea typeface="+mn-ea"/>
                <a:cs typeface="+mn-cs"/>
              </a:endParaRPr>
            </a:p>
          </p:txBody>
        </p:sp>
      </p:grpSp>
      <p:sp>
        <p:nvSpPr>
          <p:cNvPr id="16" name="文本框 3"/>
          <p:cNvSpPr txBox="1">
            <a:spLocks noChangeArrowheads="1"/>
          </p:cNvSpPr>
          <p:nvPr/>
        </p:nvSpPr>
        <p:spPr bwMode="auto">
          <a:xfrm>
            <a:off x="600075" y="465138"/>
            <a:ext cx="55229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8" tIns="34289" rIns="68558" bIns="34289">
            <a:spAutoFit/>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0" i="0" u="none" strike="noStrike" kern="1200" cap="none" spc="0" normalizeH="0" baseline="0" noProof="0" smtClean="0">
                <a:ln>
                  <a:noFill/>
                </a:ln>
                <a:solidFill>
                  <a:srgbClr val="4472C4"/>
                </a:solidFill>
                <a:effectLst/>
                <a:uLnTx/>
                <a:uFillTx/>
                <a:latin typeface="Arial" panose="020B0604020202020204" pitchFamily="34" charset="0"/>
                <a:ea typeface="冬青黑体简体中文 W6"/>
                <a:cs typeface="冬青黑体简体中文 W6"/>
              </a:rPr>
              <a:t>商务扁平多彩信息图表设计</a:t>
            </a:r>
            <a:endParaRPr kumimoji="0" lang="zh-CN" altLang="en-US" sz="1100" b="0" i="0" u="none" strike="noStrike" kern="1200" cap="none" spc="0" normalizeH="0" baseline="0" noProof="0" smtClean="0">
              <a:ln>
                <a:noFill/>
              </a:ln>
              <a:solidFill>
                <a:srgbClr val="4472C4"/>
              </a:solidFill>
              <a:effectLst/>
              <a:uLnTx/>
              <a:uFillTx/>
              <a:latin typeface="Times New Roman" panose="02020603050405020304" pitchFamily="18" charset="0"/>
              <a:ea typeface="宋体" panose="02010600030101010101" pitchFamily="2" charset="-122"/>
              <a:cs typeface="+mn-cs"/>
            </a:endParaRPr>
          </a:p>
        </p:txBody>
      </p:sp>
      <p:sp>
        <p:nvSpPr>
          <p:cNvPr id="17" name="矩形 16"/>
          <p:cNvSpPr/>
          <p:nvPr/>
        </p:nvSpPr>
        <p:spPr>
          <a:xfrm>
            <a:off x="-727075" y="-6961187"/>
            <a:ext cx="727075" cy="727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矩形 17"/>
          <p:cNvSpPr/>
          <p:nvPr/>
        </p:nvSpPr>
        <p:spPr>
          <a:xfrm>
            <a:off x="9144000" y="-6961187"/>
            <a:ext cx="727075" cy="727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矩形 18"/>
          <p:cNvSpPr/>
          <p:nvPr/>
        </p:nvSpPr>
        <p:spPr>
          <a:xfrm>
            <a:off x="-727075" y="11137900"/>
            <a:ext cx="727075" cy="727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矩形 19"/>
          <p:cNvSpPr/>
          <p:nvPr/>
        </p:nvSpPr>
        <p:spPr>
          <a:xfrm>
            <a:off x="9144000" y="11137900"/>
            <a:ext cx="727075" cy="727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 name="Slide Number Placeholder 4"/>
          <p:cNvSpPr>
            <a:spLocks noGrp="1"/>
          </p:cNvSpPr>
          <p:nvPr>
            <p:ph type="sldNum" sz="quarter" idx="4"/>
          </p:nvPr>
        </p:nvSpPr>
        <p:spPr>
          <a:xfrm>
            <a:off x="8426450" y="506413"/>
            <a:ext cx="417513" cy="354013"/>
          </a:xfrm>
          <a:prstGeom prst="rect">
            <a:avLst/>
          </a:prstGeom>
        </p:spPr>
        <p:txBody>
          <a:bodyPr vert="horz" lIns="68558" tIns="34289" rIns="68558" bIns="34289" rtlCol="0" anchor="ctr"/>
          <a:p>
            <a:pPr algn="ctr">
              <a:buNone/>
            </a:pPr>
            <a:fld id="{9A0DB2DC-4C9A-4742-B13C-FB6460FD3503}" type="slidenum">
              <a:rPr lang="zh-CN" altLang="en-US" sz="1400" dirty="0">
                <a:solidFill>
                  <a:schemeClr val="bg1"/>
                </a:solidFill>
              </a:rPr>
            </a:fld>
            <a:endParaRPr lang="zh-CN" altLang="en-US" sz="1400" dirty="0">
              <a:solidFill>
                <a:schemeClr val="bg1"/>
              </a:solidFill>
            </a:endParaRPr>
          </a:p>
        </p:txBody>
      </p:sp>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F24D5E2-D7C7-4DFE-BAE7-56A28F6A3F2E}" type="datetime1">
              <a:rPr kumimoji="0" lang="zh-CN" altLang="en-US"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hart">
  <p:cSld name="标题，文本与图表">
    <p:spTree>
      <p:nvGrpSpPr>
        <p:cNvPr id="1" name=""/>
        <p:cNvGrpSpPr/>
        <p:nvPr/>
      </p:nvGrpSpPr>
      <p:grpSpPr>
        <a:xfrm>
          <a:off x="0" y="0"/>
          <a:ext cx="0" cy="0"/>
          <a:chOff x="0" y="0"/>
          <a:chExt cx="0" cy="0"/>
        </a:xfrm>
      </p:grpSpPr>
      <p:sp>
        <p:nvSpPr>
          <p:cNvPr id="2" name="标题 1"/>
          <p:cNvSpPr>
            <a:spLocks noGrp="1"/>
          </p:cNvSpPr>
          <p:nvPr>
            <p:ph type="title"/>
          </p:nvPr>
        </p:nvSpPr>
        <p:spPr>
          <a:xfrm>
            <a:off x="457200" y="13099"/>
            <a:ext cx="8229600" cy="667940"/>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sz="half" idx="1"/>
          </p:nvPr>
        </p:nvSpPr>
        <p:spPr>
          <a:xfrm>
            <a:off x="457200" y="897731"/>
            <a:ext cx="4038600" cy="3696891"/>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图表占位符 3"/>
          <p:cNvSpPr>
            <a:spLocks noGrp="1"/>
          </p:cNvSpPr>
          <p:nvPr>
            <p:ph type="chart" sz="half" idx="2"/>
          </p:nvPr>
        </p:nvSpPr>
        <p:spPr>
          <a:xfrm>
            <a:off x="4648200" y="897731"/>
            <a:ext cx="4038600" cy="3696891"/>
          </a:xfrm>
        </p:spPr>
        <p:txBody>
          <a:bodyPr vert="horz" wrap="square" lIns="68558" tIns="34289" rIns="68558" bIns="34289" numCol="1" rtlCol="0" anchor="t" anchorCtr="0" compatLnSpc="1">
            <a:normAutofit/>
          </a:bodyPr>
          <a:lstStyle/>
          <a:p>
            <a:pPr marL="168275" marR="0" lvl="0" indent="-168275" algn="l" defTabSz="682625"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smtClean="0">
              <a:ln>
                <a:noFill/>
              </a:ln>
              <a:solidFill>
                <a:schemeClr val="tx1"/>
              </a:solidFill>
              <a:effectLst/>
              <a:uLnTx/>
              <a:uFillTx/>
              <a:latin typeface="+mn-lt"/>
              <a:ea typeface="+mn-ea"/>
              <a:cs typeface="+mn-cs"/>
              <a:sym typeface="Times New Roman" panose="02020603050405020304" pitchFamily="18" charset="0"/>
            </a:endParaRPr>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F24D5E2-D7C7-4DFE-BAE7-56A28F6A3F2E}" type="datetime1">
              <a:rPr kumimoji="0" lang="zh-CN" altLang="en-US"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13099"/>
            <a:ext cx="8229600" cy="667940"/>
          </a:xfrm>
        </p:spPr>
        <p:txBody>
          <a:bodyPr/>
          <a:lstStyle/>
          <a:p>
            <a:r>
              <a:rPr lang="zh-CN" altLang="en-US" noProof="1" smtClean="0"/>
              <a:t>单击此处编辑母版标题样式</a:t>
            </a:r>
            <a:endParaRPr lang="zh-CN" altLang="en-US" noProof="1"/>
          </a:p>
        </p:txBody>
      </p:sp>
      <p:sp>
        <p:nvSpPr>
          <p:cNvPr id="3" name="表格占位符 2"/>
          <p:cNvSpPr>
            <a:spLocks noGrp="1"/>
          </p:cNvSpPr>
          <p:nvPr>
            <p:ph type="tbl" idx="1"/>
          </p:nvPr>
        </p:nvSpPr>
        <p:spPr>
          <a:xfrm>
            <a:off x="457200" y="897731"/>
            <a:ext cx="8229600" cy="3696891"/>
          </a:xfrm>
        </p:spPr>
        <p:txBody>
          <a:bodyPr vert="horz" wrap="square" lIns="68558" tIns="34289" rIns="68558" bIns="34289" numCol="1" rtlCol="0" anchor="t" anchorCtr="0" compatLnSpc="1">
            <a:normAutofit/>
          </a:bodyPr>
          <a:lstStyle/>
          <a:p>
            <a:pPr marL="168275" marR="0" lvl="0" indent="-168275" algn="l" defTabSz="682625"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smtClean="0">
              <a:ln>
                <a:noFill/>
              </a:ln>
              <a:solidFill>
                <a:schemeClr val="tx1"/>
              </a:solidFill>
              <a:effectLst/>
              <a:uLnTx/>
              <a:uFillTx/>
              <a:latin typeface="+mn-lt"/>
              <a:ea typeface="+mn-ea"/>
              <a:cs typeface="+mn-cs"/>
              <a:sym typeface="Times New Roman" panose="02020603050405020304" pitchFamily="18" charset="0"/>
            </a:endParaRPr>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F24D5E2-D7C7-4DFE-BAE7-56A28F6A3F2E}" type="datetime1">
              <a:rPr kumimoji="0" lang="zh-CN" altLang="en-US"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897731"/>
            <a:ext cx="4038600" cy="369689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48200" y="897731"/>
            <a:ext cx="4038600" cy="369689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66BE91FB-6C2B-4487-A3F0-8EA3DEC90518}" type="datetime1">
              <a:rPr kumimoji="0"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sym typeface="Times New Roman" panose="02020603050405020304" pitchFamily="18" charset="0"/>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sym typeface="Times New Roman" panose="02020603050405020304" pitchFamily="18" charset="0"/>
              </a:rPr>
            </a:fld>
            <a:endParaRPr lang="zh-CN" altLang="en-US" dirty="0">
              <a:latin typeface="Times New Roman" panose="02020603050405020304" pitchFamily="18" charset="0"/>
              <a:sym typeface="Times New Roman" panose="02020603050405020304" pitchFamily="18"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sz="half" idx="1"/>
          </p:nvPr>
        </p:nvSpPr>
        <p:spPr>
          <a:xfrm>
            <a:off x="628650" y="1369219"/>
            <a:ext cx="3886200" cy="326350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29150" y="1369219"/>
            <a:ext cx="3886200" cy="326350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F24D5E2-D7C7-4DFE-BAE7-56A28F6A3F2E}" type="datetime1">
              <a:rPr kumimoji="0" lang="zh-CN" altLang="en-US"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en-US" noProof="1"/>
          </a:p>
        </p:txBody>
      </p:sp>
      <p:sp>
        <p:nvSpPr>
          <p:cNvPr id="7" name="Title 6"/>
          <p:cNvSpPr>
            <a:spLocks noGrp="1"/>
          </p:cNvSpPr>
          <p:nvPr>
            <p:ph type="title"/>
          </p:nvPr>
        </p:nvSpPr>
        <p:spPr/>
        <p:txBody>
          <a:bodyPr/>
          <a:lstStyle/>
          <a:p>
            <a:r>
              <a:rPr lang="zh-CN" altLang="en-US" noProof="1" smtClean="0"/>
              <a:t>单击此处编辑母版标题样式</a:t>
            </a:r>
            <a:endParaRPr lang="en-US" noProof="1"/>
          </a:p>
        </p:txBody>
      </p:sp>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F24D5E2-D7C7-4DFE-BAE7-56A28F6A3F2E}" type="datetime1">
              <a:rPr kumimoji="0" lang="zh-CN" altLang="en-US"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标题幻灯片">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p>
            <a:pPr lvl="0" defTabSz="684530" eaLnBrk="1" hangingPunct="1">
              <a:buNone/>
            </a:pPr>
            <a:fld id="{9A0DB2DC-4C9A-4742-B13C-FB6460FD3503}" type="slidenum">
              <a:rPr lang="zh-CN" altLang="en-US" dirty="0"/>
            </a:fld>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标题和内容">
    <p:bg>
      <p:bgPr>
        <a:pattFill prst="cross">
          <a:fgClr>
            <a:srgbClr val="F2F2F2"/>
          </a:fgClr>
          <a:bgClr>
            <a:schemeClr val="bg1"/>
          </a:bgClr>
        </a:pattFill>
        <a:effectLst/>
      </p:bgPr>
    </p:bg>
    <p:spTree>
      <p:nvGrpSpPr>
        <p:cNvPr id="1" name=""/>
        <p:cNvGrpSpPr/>
        <p:nvPr/>
      </p:nvGrpSpPr>
      <p:grpSpPr>
        <a:xfrm>
          <a:off x="0" y="0"/>
          <a:ext cx="0" cy="0"/>
          <a:chOff x="0" y="0"/>
          <a:chExt cx="0" cy="0"/>
        </a:xfrm>
      </p:grpSpPr>
      <p:pic>
        <p:nvPicPr>
          <p:cNvPr id="12290" name="图片 6"/>
          <p:cNvPicPr>
            <a:picLocks noChangeAspect="1"/>
          </p:cNvPicPr>
          <p:nvPr/>
        </p:nvPicPr>
        <p:blipFill>
          <a:blip r:embed="rId2"/>
          <a:srcRect l="28725" t="18060" r="18352" b="23730"/>
          <a:stretch>
            <a:fillRect/>
          </a:stretch>
        </p:blipFill>
        <p:spPr>
          <a:xfrm>
            <a:off x="1090613" y="223838"/>
            <a:ext cx="1138237" cy="804862"/>
          </a:xfrm>
          <a:prstGeom prst="rect">
            <a:avLst/>
          </a:prstGeom>
          <a:noFill/>
          <a:ln w="9525">
            <a:noFill/>
          </a:ln>
        </p:spPr>
      </p:pic>
      <p:pic>
        <p:nvPicPr>
          <p:cNvPr id="8" name="图片 7"/>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1090391" y="1291945"/>
            <a:ext cx="1138527" cy="804161"/>
          </a:xfrm>
          <a:prstGeom prst="rect">
            <a:avLst/>
          </a:prstGeom>
        </p:spPr>
      </p:pic>
      <p:pic>
        <p:nvPicPr>
          <p:cNvPr id="12292" name="图片 8"/>
          <p:cNvPicPr>
            <a:picLocks noChangeAspect="1"/>
          </p:cNvPicPr>
          <p:nvPr/>
        </p:nvPicPr>
        <p:blipFill>
          <a:blip r:embed="rId3"/>
          <a:srcRect l="50250" t="5608" r="17874" b="13760"/>
          <a:stretch>
            <a:fillRect/>
          </a:stretch>
        </p:blipFill>
        <p:spPr>
          <a:xfrm>
            <a:off x="1090613" y="2359025"/>
            <a:ext cx="1138237" cy="946150"/>
          </a:xfrm>
          <a:prstGeom prst="rect">
            <a:avLst/>
          </a:prstGeom>
          <a:noFill/>
          <a:ln w="9525">
            <a:noFill/>
          </a:ln>
        </p:spPr>
      </p:pic>
      <p:grpSp>
        <p:nvGrpSpPr>
          <p:cNvPr id="12293" name="组合 9"/>
          <p:cNvGrpSpPr/>
          <p:nvPr/>
        </p:nvGrpSpPr>
        <p:grpSpPr>
          <a:xfrm>
            <a:off x="3692525" y="1131888"/>
            <a:ext cx="3416300" cy="803275"/>
            <a:chOff x="4924376" y="1508196"/>
            <a:chExt cx="4554108" cy="1072215"/>
          </a:xfrm>
        </p:grpSpPr>
        <p:pic>
          <p:nvPicPr>
            <p:cNvPr id="12311" name="图片 10"/>
            <p:cNvPicPr>
              <a:picLocks noChangeAspect="1"/>
            </p:cNvPicPr>
            <p:nvPr/>
          </p:nvPicPr>
          <p:blipFill>
            <a:blip r:embed="rId2"/>
            <a:srcRect l="28725" t="18060" r="18352" b="23730"/>
            <a:stretch>
              <a:fillRect/>
            </a:stretch>
          </p:blipFill>
          <p:spPr>
            <a:xfrm>
              <a:off x="6442412" y="1508196"/>
              <a:ext cx="1518036" cy="1072214"/>
            </a:xfrm>
            <a:prstGeom prst="rect">
              <a:avLst/>
            </a:prstGeom>
            <a:noFill/>
            <a:ln w="9525">
              <a:noFill/>
            </a:ln>
          </p:spPr>
        </p:pic>
        <p:pic>
          <p:nvPicPr>
            <p:cNvPr id="12" name="图片 11"/>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4924376" y="1508196"/>
              <a:ext cx="1518036" cy="1072214"/>
            </a:xfrm>
            <a:prstGeom prst="rect">
              <a:avLst/>
            </a:prstGeom>
          </p:spPr>
        </p:pic>
        <p:pic>
          <p:nvPicPr>
            <p:cNvPr id="12313" name="图片 12"/>
            <p:cNvPicPr>
              <a:picLocks noChangeAspect="1"/>
            </p:cNvPicPr>
            <p:nvPr/>
          </p:nvPicPr>
          <p:blipFill>
            <a:blip r:embed="rId3"/>
            <a:srcRect l="50250" t="5608" r="17874" b="13760"/>
            <a:stretch>
              <a:fillRect/>
            </a:stretch>
          </p:blipFill>
          <p:spPr>
            <a:xfrm>
              <a:off x="7960448" y="1508197"/>
              <a:ext cx="1518036" cy="1072214"/>
            </a:xfrm>
            <a:prstGeom prst="rect">
              <a:avLst/>
            </a:prstGeom>
            <a:noFill/>
            <a:ln w="9525">
              <a:noFill/>
            </a:ln>
          </p:spPr>
        </p:pic>
      </p:grpSp>
      <p:pic>
        <p:nvPicPr>
          <p:cNvPr id="12294" name="图片 13"/>
          <p:cNvPicPr>
            <a:picLocks noChangeAspect="1"/>
          </p:cNvPicPr>
          <p:nvPr/>
        </p:nvPicPr>
        <p:blipFill>
          <a:blip r:embed="rId4"/>
          <a:stretch>
            <a:fillRect/>
          </a:stretch>
        </p:blipFill>
        <p:spPr>
          <a:xfrm>
            <a:off x="3748088" y="2359025"/>
            <a:ext cx="3416300" cy="804863"/>
          </a:xfrm>
          <a:prstGeom prst="rect">
            <a:avLst/>
          </a:prstGeom>
          <a:noFill/>
          <a:ln w="9525">
            <a:noFill/>
          </a:ln>
        </p:spPr>
      </p:pic>
      <p:grpSp>
        <p:nvGrpSpPr>
          <p:cNvPr id="15" name="组合 14"/>
          <p:cNvGrpSpPr/>
          <p:nvPr/>
        </p:nvGrpSpPr>
        <p:grpSpPr>
          <a:xfrm>
            <a:off x="231910" y="3568453"/>
            <a:ext cx="3375606" cy="1340376"/>
            <a:chOff x="416789" y="5339623"/>
            <a:chExt cx="4500808" cy="1787168"/>
          </a:xfrm>
          <a:solidFill>
            <a:schemeClr val="accent1"/>
          </a:solidFill>
        </p:grpSpPr>
        <p:sp>
          <p:nvSpPr>
            <p:cNvPr id="16" name="Freeform 271"/>
            <p:cNvSpPr/>
            <p:nvPr/>
          </p:nvSpPr>
          <p:spPr bwMode="auto">
            <a:xfrm>
              <a:off x="416789" y="53396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 name="Freeform 271"/>
            <p:cNvSpPr/>
            <p:nvPr/>
          </p:nvSpPr>
          <p:spPr bwMode="auto">
            <a:xfrm>
              <a:off x="569189" y="54920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8" name="Freeform 271"/>
            <p:cNvSpPr/>
            <p:nvPr/>
          </p:nvSpPr>
          <p:spPr bwMode="auto">
            <a:xfrm>
              <a:off x="721589" y="56444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9" name="Freeform 271"/>
            <p:cNvSpPr/>
            <p:nvPr/>
          </p:nvSpPr>
          <p:spPr bwMode="auto">
            <a:xfrm>
              <a:off x="873989" y="57968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pic>
        <p:nvPicPr>
          <p:cNvPr id="12296" name="图片 19"/>
          <p:cNvPicPr>
            <a:picLocks noChangeAspect="1"/>
          </p:cNvPicPr>
          <p:nvPr/>
        </p:nvPicPr>
        <p:blipFill>
          <a:blip r:embed="rId5"/>
          <a:srcRect l="40886" t="7385" r="27768" b="10143"/>
          <a:stretch>
            <a:fillRect/>
          </a:stretch>
        </p:blipFill>
        <p:spPr>
          <a:xfrm>
            <a:off x="3937000" y="3629025"/>
            <a:ext cx="1058863" cy="1104900"/>
          </a:xfrm>
          <a:prstGeom prst="rect">
            <a:avLst/>
          </a:prstGeom>
          <a:noFill/>
          <a:ln w="9525">
            <a:noFill/>
          </a:ln>
        </p:spPr>
      </p:pic>
      <p:pic>
        <p:nvPicPr>
          <p:cNvPr id="12297" name="图片 20"/>
          <p:cNvPicPr>
            <a:picLocks noChangeAspect="1"/>
          </p:cNvPicPr>
          <p:nvPr/>
        </p:nvPicPr>
        <p:blipFill>
          <a:blip r:embed="rId6"/>
          <a:srcRect l="35909" t="8183" r="27557" b="12755"/>
          <a:stretch>
            <a:fillRect/>
          </a:stretch>
        </p:blipFill>
        <p:spPr>
          <a:xfrm>
            <a:off x="5227638" y="3614738"/>
            <a:ext cx="1233487" cy="1058862"/>
          </a:xfrm>
          <a:prstGeom prst="rect">
            <a:avLst/>
          </a:prstGeom>
          <a:noFill/>
          <a:ln w="9525">
            <a:noFill/>
          </a:ln>
        </p:spPr>
      </p:pic>
      <p:pic>
        <p:nvPicPr>
          <p:cNvPr id="12298" name="图片 21"/>
          <p:cNvPicPr>
            <a:picLocks noChangeAspect="1"/>
          </p:cNvPicPr>
          <p:nvPr userDrawn="1"/>
        </p:nvPicPr>
        <p:blipFill>
          <a:blip r:embed="rId2"/>
          <a:srcRect l="28725" t="18060" r="18352" b="23730"/>
          <a:stretch>
            <a:fillRect/>
          </a:stretch>
        </p:blipFill>
        <p:spPr>
          <a:xfrm>
            <a:off x="1090613" y="223838"/>
            <a:ext cx="1138237" cy="804862"/>
          </a:xfrm>
          <a:prstGeom prst="rect">
            <a:avLst/>
          </a:prstGeom>
          <a:noFill/>
          <a:ln w="9525">
            <a:noFill/>
          </a:ln>
        </p:spPr>
      </p:pic>
      <p:pic>
        <p:nvPicPr>
          <p:cNvPr id="23" name="图片 22"/>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1090391" y="1291945"/>
            <a:ext cx="1138527" cy="804161"/>
          </a:xfrm>
          <a:prstGeom prst="rect">
            <a:avLst/>
          </a:prstGeom>
        </p:spPr>
      </p:pic>
      <p:pic>
        <p:nvPicPr>
          <p:cNvPr id="12300" name="图片 23"/>
          <p:cNvPicPr>
            <a:picLocks noChangeAspect="1"/>
          </p:cNvPicPr>
          <p:nvPr userDrawn="1"/>
        </p:nvPicPr>
        <p:blipFill>
          <a:blip r:embed="rId3"/>
          <a:srcRect l="50250" t="5608" r="17874" b="13760"/>
          <a:stretch>
            <a:fillRect/>
          </a:stretch>
        </p:blipFill>
        <p:spPr>
          <a:xfrm>
            <a:off x="1090613" y="2359025"/>
            <a:ext cx="1138237" cy="946150"/>
          </a:xfrm>
          <a:prstGeom prst="rect">
            <a:avLst/>
          </a:prstGeom>
          <a:noFill/>
          <a:ln w="9525">
            <a:noFill/>
          </a:ln>
        </p:spPr>
      </p:pic>
      <p:grpSp>
        <p:nvGrpSpPr>
          <p:cNvPr id="12301" name="组合 24"/>
          <p:cNvGrpSpPr/>
          <p:nvPr userDrawn="1"/>
        </p:nvGrpSpPr>
        <p:grpSpPr>
          <a:xfrm>
            <a:off x="3692525" y="1131888"/>
            <a:ext cx="3416300" cy="803275"/>
            <a:chOff x="4924376" y="1508196"/>
            <a:chExt cx="4554108" cy="1072215"/>
          </a:xfrm>
        </p:grpSpPr>
        <p:pic>
          <p:nvPicPr>
            <p:cNvPr id="12308" name="图片 25"/>
            <p:cNvPicPr>
              <a:picLocks noChangeAspect="1"/>
            </p:cNvPicPr>
            <p:nvPr/>
          </p:nvPicPr>
          <p:blipFill>
            <a:blip r:embed="rId2"/>
            <a:srcRect l="28725" t="18060" r="18352" b="23730"/>
            <a:stretch>
              <a:fillRect/>
            </a:stretch>
          </p:blipFill>
          <p:spPr>
            <a:xfrm>
              <a:off x="6442412" y="1508196"/>
              <a:ext cx="1518036" cy="1072214"/>
            </a:xfrm>
            <a:prstGeom prst="rect">
              <a:avLst/>
            </a:prstGeom>
            <a:noFill/>
            <a:ln w="9525">
              <a:noFill/>
            </a:ln>
          </p:spPr>
        </p:pic>
        <p:pic>
          <p:nvPicPr>
            <p:cNvPr id="27" name="图片 26"/>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4924376" y="1508196"/>
              <a:ext cx="1518036" cy="1072214"/>
            </a:xfrm>
            <a:prstGeom prst="rect">
              <a:avLst/>
            </a:prstGeom>
          </p:spPr>
        </p:pic>
        <p:pic>
          <p:nvPicPr>
            <p:cNvPr id="12310" name="图片 27"/>
            <p:cNvPicPr>
              <a:picLocks noChangeAspect="1"/>
            </p:cNvPicPr>
            <p:nvPr/>
          </p:nvPicPr>
          <p:blipFill>
            <a:blip r:embed="rId3"/>
            <a:srcRect l="50250" t="5608" r="17874" b="13760"/>
            <a:stretch>
              <a:fillRect/>
            </a:stretch>
          </p:blipFill>
          <p:spPr>
            <a:xfrm>
              <a:off x="7960448" y="1508197"/>
              <a:ext cx="1518036" cy="1072214"/>
            </a:xfrm>
            <a:prstGeom prst="rect">
              <a:avLst/>
            </a:prstGeom>
            <a:noFill/>
            <a:ln w="9525">
              <a:noFill/>
            </a:ln>
          </p:spPr>
        </p:pic>
      </p:grpSp>
      <p:pic>
        <p:nvPicPr>
          <p:cNvPr id="12302" name="图片 28"/>
          <p:cNvPicPr>
            <a:picLocks noChangeAspect="1"/>
          </p:cNvPicPr>
          <p:nvPr userDrawn="1"/>
        </p:nvPicPr>
        <p:blipFill>
          <a:blip r:embed="rId4"/>
          <a:stretch>
            <a:fillRect/>
          </a:stretch>
        </p:blipFill>
        <p:spPr>
          <a:xfrm>
            <a:off x="3748088" y="2359025"/>
            <a:ext cx="3416300" cy="804863"/>
          </a:xfrm>
          <a:prstGeom prst="rect">
            <a:avLst/>
          </a:prstGeom>
          <a:noFill/>
          <a:ln w="9525">
            <a:noFill/>
          </a:ln>
        </p:spPr>
      </p:pic>
      <p:grpSp>
        <p:nvGrpSpPr>
          <p:cNvPr id="30" name="组合 29"/>
          <p:cNvGrpSpPr/>
          <p:nvPr/>
        </p:nvGrpSpPr>
        <p:grpSpPr>
          <a:xfrm>
            <a:off x="231910" y="3568453"/>
            <a:ext cx="3375606" cy="1340376"/>
            <a:chOff x="416789" y="5339623"/>
            <a:chExt cx="4500808" cy="1787168"/>
          </a:xfrm>
          <a:solidFill>
            <a:schemeClr val="accent1"/>
          </a:solidFill>
        </p:grpSpPr>
        <p:sp>
          <p:nvSpPr>
            <p:cNvPr id="31" name="Freeform 271"/>
            <p:cNvSpPr/>
            <p:nvPr/>
          </p:nvSpPr>
          <p:spPr bwMode="auto">
            <a:xfrm>
              <a:off x="416789" y="53396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32" name="Freeform 271"/>
            <p:cNvSpPr/>
            <p:nvPr/>
          </p:nvSpPr>
          <p:spPr bwMode="auto">
            <a:xfrm>
              <a:off x="569189" y="54920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33" name="Freeform 271"/>
            <p:cNvSpPr/>
            <p:nvPr/>
          </p:nvSpPr>
          <p:spPr bwMode="auto">
            <a:xfrm>
              <a:off x="721589" y="56444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34" name="Freeform 271"/>
            <p:cNvSpPr/>
            <p:nvPr/>
          </p:nvSpPr>
          <p:spPr bwMode="auto">
            <a:xfrm>
              <a:off x="873989" y="57968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pic>
        <p:nvPicPr>
          <p:cNvPr id="12304" name="图片 34"/>
          <p:cNvPicPr>
            <a:picLocks noChangeAspect="1"/>
          </p:cNvPicPr>
          <p:nvPr userDrawn="1"/>
        </p:nvPicPr>
        <p:blipFill>
          <a:blip r:embed="rId5"/>
          <a:srcRect l="40886" t="7385" r="27768" b="10143"/>
          <a:stretch>
            <a:fillRect/>
          </a:stretch>
        </p:blipFill>
        <p:spPr>
          <a:xfrm>
            <a:off x="3937000" y="3629025"/>
            <a:ext cx="1058863" cy="1104900"/>
          </a:xfrm>
          <a:prstGeom prst="rect">
            <a:avLst/>
          </a:prstGeom>
          <a:noFill/>
          <a:ln w="9525">
            <a:noFill/>
          </a:ln>
        </p:spPr>
      </p:pic>
      <p:pic>
        <p:nvPicPr>
          <p:cNvPr id="12305" name="图片 35"/>
          <p:cNvPicPr>
            <a:picLocks noChangeAspect="1"/>
          </p:cNvPicPr>
          <p:nvPr userDrawn="1"/>
        </p:nvPicPr>
        <p:blipFill>
          <a:blip r:embed="rId6"/>
          <a:srcRect l="35909" t="8183" r="27557" b="12755"/>
          <a:stretch>
            <a:fillRect/>
          </a:stretch>
        </p:blipFill>
        <p:spPr>
          <a:xfrm>
            <a:off x="5227638" y="3614738"/>
            <a:ext cx="1233487" cy="1058862"/>
          </a:xfrm>
          <a:prstGeom prst="rect">
            <a:avLst/>
          </a:prstGeom>
          <a:noFill/>
          <a:ln w="9525">
            <a:noFill/>
          </a:ln>
        </p:spPr>
      </p:pic>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p>
            <a:pPr lvl="0" defTabSz="684530" eaLnBrk="1" hangingPunct="1">
              <a:buNone/>
            </a:pPr>
            <a:fld id="{9A0DB2DC-4C9A-4742-B13C-FB6460FD3503}" type="slidenum">
              <a:rPr lang="zh-CN" altLang="en-US" dirty="0"/>
            </a:fld>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9"/>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065"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193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7" name="日期占位符 3"/>
          <p:cNvSpPr>
            <a:spLocks noGrp="1"/>
          </p:cNvSpPr>
          <p:nvPr>
            <p:ph type="dt" sz="half" idx="2"/>
          </p:nvPr>
        </p:nvSpPr>
        <p:spPr>
          <a:xfrm>
            <a:off x="628650" y="4767263"/>
            <a:ext cx="2057400" cy="274638"/>
          </a:xfrm>
          <a:prstGeom prst="rect">
            <a:avLst/>
          </a:prstGeom>
        </p:spPr>
        <p:txBody>
          <a:bodyPr vert="horz" lIns="68558" tIns="34289" rIns="68558"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4"/>
          <p:cNvSpPr>
            <a:spLocks noGrp="1"/>
          </p:cNvSpPr>
          <p:nvPr>
            <p:ph type="ftr" sz="quarter" idx="3"/>
          </p:nvPr>
        </p:nvSpPr>
        <p:spPr>
          <a:xfrm>
            <a:off x="3028950" y="4767263"/>
            <a:ext cx="3086100" cy="274638"/>
          </a:xfrm>
          <a:prstGeom prst="rect">
            <a:avLst/>
          </a:prstGeom>
        </p:spPr>
        <p:txBody>
          <a:bodyPr vert="horz" lIns="68558" tIns="34289" rIns="68558"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5"/>
          <p:cNvSpPr>
            <a:spLocks noGrp="1"/>
          </p:cNvSpPr>
          <p:nvPr>
            <p:ph type="sldNum" sz="quarter" idx="4"/>
          </p:nvPr>
        </p:nvSpPr>
        <p:spPr>
          <a:xfrm>
            <a:off x="6457950" y="4767263"/>
            <a:ext cx="2057400" cy="274638"/>
          </a:xfrm>
          <a:prstGeom prst="rect">
            <a:avLst/>
          </a:prstGeom>
        </p:spPr>
        <p:txBody>
          <a:bodyPr vert="horz" lIns="68558" tIns="34289" rIns="68558" bIns="34289" rtlCol="0" anchor="ctr"/>
          <a:p>
            <a:pPr algn="r" defTabSz="913130">
              <a:buNone/>
            </a:pPr>
            <a:fld id="{9A0DB2DC-4C9A-4742-B13C-FB6460FD3503}" type="slidenum">
              <a:rPr lang="zh-CN" altLang="en-US" dirty="0"/>
            </a:fld>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4"/>
          <p:cNvSpPr>
            <a:spLocks noGrp="1"/>
          </p:cNvSpPr>
          <p:nvPr>
            <p:ph type="dt" sz="half" idx="12"/>
          </p:nvPr>
        </p:nvSpPr>
        <p:spPr>
          <a:xfrm>
            <a:off x="628650" y="4767263"/>
            <a:ext cx="2057400" cy="274638"/>
          </a:xfrm>
          <a:prstGeom prst="rect">
            <a:avLst/>
          </a:prstGeom>
        </p:spPr>
        <p:txBody>
          <a:bodyPr vert="horz" lIns="68558" tIns="34289" rIns="68558"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5"/>
          <p:cNvSpPr>
            <a:spLocks noGrp="1"/>
          </p:cNvSpPr>
          <p:nvPr>
            <p:ph type="ftr" sz="quarter" idx="3"/>
          </p:nvPr>
        </p:nvSpPr>
        <p:spPr>
          <a:xfrm>
            <a:off x="3028950" y="4767263"/>
            <a:ext cx="3086100" cy="274638"/>
          </a:xfrm>
          <a:prstGeom prst="rect">
            <a:avLst/>
          </a:prstGeom>
        </p:spPr>
        <p:txBody>
          <a:bodyPr vert="horz" lIns="68558" tIns="34289" rIns="68558"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6"/>
          <p:cNvSpPr>
            <a:spLocks noGrp="1"/>
          </p:cNvSpPr>
          <p:nvPr>
            <p:ph type="sldNum" sz="quarter" idx="4"/>
          </p:nvPr>
        </p:nvSpPr>
        <p:spPr>
          <a:xfrm>
            <a:off x="6457950" y="4767263"/>
            <a:ext cx="2057400" cy="274638"/>
          </a:xfrm>
          <a:prstGeom prst="rect">
            <a:avLst/>
          </a:prstGeom>
        </p:spPr>
        <p:txBody>
          <a:bodyPr vert="horz" lIns="68558" tIns="34289" rIns="68558" bIns="34289" rtlCol="0" anchor="ctr"/>
          <a:p>
            <a:pPr algn="r" defTabSz="913130">
              <a:buNone/>
            </a:pPr>
            <a:fld id="{9A0DB2DC-4C9A-4742-B13C-FB6460FD3503}" type="slidenum">
              <a:rPr lang="zh-CN" altLang="en-US" dirty="0"/>
            </a:fld>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1930"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1930"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2" y="1878806"/>
            <a:ext cx="3887391"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2"/>
          </p:nvPr>
        </p:nvSpPr>
        <p:spPr>
          <a:xfrm>
            <a:off x="628650" y="4767263"/>
            <a:ext cx="2057400" cy="274638"/>
          </a:xfrm>
          <a:prstGeom prst="rect">
            <a:avLst/>
          </a:prstGeom>
        </p:spPr>
        <p:txBody>
          <a:bodyPr vert="horz" lIns="68558" tIns="34289" rIns="68558"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7"/>
          <p:cNvSpPr>
            <a:spLocks noGrp="1"/>
          </p:cNvSpPr>
          <p:nvPr>
            <p:ph type="ftr" sz="quarter" idx="13"/>
          </p:nvPr>
        </p:nvSpPr>
        <p:spPr>
          <a:xfrm>
            <a:off x="3028950" y="4767263"/>
            <a:ext cx="3086100" cy="274638"/>
          </a:xfrm>
          <a:prstGeom prst="rect">
            <a:avLst/>
          </a:prstGeom>
        </p:spPr>
        <p:txBody>
          <a:bodyPr vert="horz" lIns="68558" tIns="34289" rIns="68558"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4"/>
          </p:nvPr>
        </p:nvSpPr>
        <p:spPr>
          <a:xfrm>
            <a:off x="6457950" y="4767263"/>
            <a:ext cx="2057400" cy="274638"/>
          </a:xfrm>
          <a:prstGeom prst="rect">
            <a:avLst/>
          </a:prstGeom>
        </p:spPr>
        <p:txBody>
          <a:bodyPr vert="horz" lIns="68558" tIns="34289" rIns="68558" bIns="34289" rtlCol="0" anchor="ctr"/>
          <a:p>
            <a:pPr algn="r" defTabSz="913130">
              <a:buNone/>
            </a:pPr>
            <a:fld id="{9A0DB2DC-4C9A-4742-B13C-FB6460FD3503}" type="slidenum">
              <a:rPr lang="zh-CN" altLang="en-US" dirty="0"/>
            </a:fld>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7" name="日期占位符 2"/>
          <p:cNvSpPr>
            <a:spLocks noGrp="1"/>
          </p:cNvSpPr>
          <p:nvPr>
            <p:ph type="dt" sz="half" idx="2"/>
          </p:nvPr>
        </p:nvSpPr>
        <p:spPr>
          <a:xfrm>
            <a:off x="628650" y="4767263"/>
            <a:ext cx="2057400" cy="274638"/>
          </a:xfrm>
          <a:prstGeom prst="rect">
            <a:avLst/>
          </a:prstGeom>
        </p:spPr>
        <p:txBody>
          <a:bodyPr vert="horz" lIns="68558" tIns="34289" rIns="68558"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3"/>
          <p:cNvSpPr>
            <a:spLocks noGrp="1"/>
          </p:cNvSpPr>
          <p:nvPr>
            <p:ph type="ftr" sz="quarter" idx="3"/>
          </p:nvPr>
        </p:nvSpPr>
        <p:spPr>
          <a:xfrm>
            <a:off x="3028950" y="4767263"/>
            <a:ext cx="3086100" cy="274638"/>
          </a:xfrm>
          <a:prstGeom prst="rect">
            <a:avLst/>
          </a:prstGeom>
        </p:spPr>
        <p:txBody>
          <a:bodyPr vert="horz" lIns="68558" tIns="34289" rIns="68558"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4"/>
          <p:cNvSpPr>
            <a:spLocks noGrp="1"/>
          </p:cNvSpPr>
          <p:nvPr>
            <p:ph type="sldNum" sz="quarter" idx="4"/>
          </p:nvPr>
        </p:nvSpPr>
        <p:spPr>
          <a:xfrm>
            <a:off x="6457950" y="4767263"/>
            <a:ext cx="2057400" cy="274638"/>
          </a:xfrm>
          <a:prstGeom prst="rect">
            <a:avLst/>
          </a:prstGeom>
        </p:spPr>
        <p:txBody>
          <a:bodyPr vert="horz" lIns="68558" tIns="34289" rIns="68558" bIns="34289" rtlCol="0" anchor="ctr"/>
          <a:p>
            <a:pPr algn="r" defTabSz="913130">
              <a:buNone/>
            </a:pPr>
            <a:fld id="{9A0DB2DC-4C9A-4742-B13C-FB6460FD3503}" type="slidenum">
              <a:rPr lang="zh-CN" altLang="en-US" dirty="0"/>
            </a:fld>
            <a:endParaRPr lang="zh-CN"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7" name="日期占位符 1"/>
          <p:cNvSpPr>
            <a:spLocks noGrp="1"/>
          </p:cNvSpPr>
          <p:nvPr>
            <p:ph type="dt" sz="half" idx="2"/>
          </p:nvPr>
        </p:nvSpPr>
        <p:spPr>
          <a:xfrm>
            <a:off x="628650" y="4767263"/>
            <a:ext cx="2057400" cy="274638"/>
          </a:xfrm>
          <a:prstGeom prst="rect">
            <a:avLst/>
          </a:prstGeom>
        </p:spPr>
        <p:txBody>
          <a:bodyPr vert="horz" lIns="68558" tIns="34289" rIns="68558"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2"/>
          <p:cNvSpPr>
            <a:spLocks noGrp="1"/>
          </p:cNvSpPr>
          <p:nvPr>
            <p:ph type="ftr" sz="quarter" idx="3"/>
          </p:nvPr>
        </p:nvSpPr>
        <p:spPr>
          <a:xfrm>
            <a:off x="3028950" y="4767263"/>
            <a:ext cx="3086100" cy="274638"/>
          </a:xfrm>
          <a:prstGeom prst="rect">
            <a:avLst/>
          </a:prstGeom>
        </p:spPr>
        <p:txBody>
          <a:bodyPr vert="horz" lIns="68558" tIns="34289" rIns="68558"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3"/>
          <p:cNvSpPr>
            <a:spLocks noGrp="1"/>
          </p:cNvSpPr>
          <p:nvPr>
            <p:ph type="sldNum" sz="quarter" idx="4"/>
          </p:nvPr>
        </p:nvSpPr>
        <p:spPr>
          <a:xfrm>
            <a:off x="6457950" y="4767263"/>
            <a:ext cx="2057400" cy="274638"/>
          </a:xfrm>
          <a:prstGeom prst="rect">
            <a:avLst/>
          </a:prstGeom>
        </p:spPr>
        <p:txBody>
          <a:bodyPr vert="horz" lIns="68558" tIns="34289" rIns="68558" bIns="34289" rtlCol="0" anchor="ctr"/>
          <a:p>
            <a:pPr algn="r" defTabSz="913130">
              <a:buNone/>
            </a:pPr>
            <a:fld id="{9A0DB2DC-4C9A-4742-B13C-FB6460FD3503}" type="slidenum">
              <a:rPr lang="zh-CN" altLang="en-US" dirty="0"/>
            </a:fld>
            <a:endParaRPr lang="zh-CN" alt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8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065" indent="0">
              <a:buNone/>
              <a:defRPr sz="800"/>
            </a:lvl4pPr>
            <a:lvl5pPr marL="1370965" indent="0">
              <a:buNone/>
              <a:defRPr sz="800"/>
            </a:lvl5pPr>
            <a:lvl6pPr marL="1713865" indent="0">
              <a:buNone/>
              <a:defRPr sz="800"/>
            </a:lvl6pPr>
            <a:lvl7pPr marL="2056765" indent="0">
              <a:buNone/>
              <a:defRPr sz="800"/>
            </a:lvl7pPr>
            <a:lvl8pPr marL="2399665" indent="0">
              <a:buNone/>
              <a:defRPr sz="800"/>
            </a:lvl8pPr>
            <a:lvl9pPr marL="2741930" indent="0">
              <a:buNone/>
              <a:defRPr sz="800"/>
            </a:lvl9pPr>
          </a:lstStyle>
          <a:p>
            <a:pPr lvl="0"/>
            <a:r>
              <a:rPr lang="zh-CN" altLang="en-US" smtClean="0"/>
              <a:t>单击此处编辑母版文本样式</a:t>
            </a:r>
            <a:endParaRPr lang="zh-CN" altLang="en-US" smtClean="0"/>
          </a:p>
        </p:txBody>
      </p:sp>
      <p:sp>
        <p:nvSpPr>
          <p:cNvPr id="7" name="日期占位符 4"/>
          <p:cNvSpPr>
            <a:spLocks noGrp="1"/>
          </p:cNvSpPr>
          <p:nvPr>
            <p:ph type="dt" sz="half" idx="12"/>
          </p:nvPr>
        </p:nvSpPr>
        <p:spPr>
          <a:xfrm>
            <a:off x="628650" y="4767263"/>
            <a:ext cx="2057400" cy="274638"/>
          </a:xfrm>
          <a:prstGeom prst="rect">
            <a:avLst/>
          </a:prstGeom>
        </p:spPr>
        <p:txBody>
          <a:bodyPr vert="horz" lIns="68558" tIns="34289" rIns="68558"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5"/>
          <p:cNvSpPr>
            <a:spLocks noGrp="1"/>
          </p:cNvSpPr>
          <p:nvPr>
            <p:ph type="ftr" sz="quarter" idx="3"/>
          </p:nvPr>
        </p:nvSpPr>
        <p:spPr>
          <a:xfrm>
            <a:off x="3028950" y="4767263"/>
            <a:ext cx="3086100" cy="274638"/>
          </a:xfrm>
          <a:prstGeom prst="rect">
            <a:avLst/>
          </a:prstGeom>
        </p:spPr>
        <p:txBody>
          <a:bodyPr vert="horz" lIns="68558" tIns="34289" rIns="68558"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6"/>
          <p:cNvSpPr>
            <a:spLocks noGrp="1"/>
          </p:cNvSpPr>
          <p:nvPr>
            <p:ph type="sldNum" sz="quarter" idx="4"/>
          </p:nvPr>
        </p:nvSpPr>
        <p:spPr>
          <a:xfrm>
            <a:off x="6457950" y="4767263"/>
            <a:ext cx="2057400" cy="274638"/>
          </a:xfrm>
          <a:prstGeom prst="rect">
            <a:avLst/>
          </a:prstGeom>
        </p:spPr>
        <p:txBody>
          <a:bodyPr vert="horz" lIns="68558" tIns="34289" rIns="68558" bIns="34289" rtlCol="0" anchor="ctr"/>
          <a:p>
            <a:pPr algn="r" defTabSz="913130">
              <a:buNone/>
            </a:pPr>
            <a:fld id="{9A0DB2DC-4C9A-4742-B13C-FB6460FD3503}" type="slidenum">
              <a:rPr lang="zh-CN" altLang="en-US" dirty="0"/>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45041" y="1151335"/>
            <a:ext cx="4041775" cy="47982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4504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66BE91FB-6C2B-4487-A3F0-8EA3DEC90518}" type="datetime1">
              <a:rPr kumimoji="0"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sym typeface="Times New Roman" panose="02020603050405020304" pitchFamily="18" charset="0"/>
            </a:endParaRPr>
          </a:p>
        </p:txBody>
      </p:sp>
      <p:sp>
        <p:nvSpPr>
          <p:cNvPr id="8" name="页脚占位符 7"/>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sym typeface="Times New Roman" panose="02020603050405020304" pitchFamily="18" charset="0"/>
              </a:rPr>
            </a:fld>
            <a:endParaRPr lang="zh-CN" altLang="en-US" dirty="0">
              <a:latin typeface="Times New Roman" panose="02020603050405020304" pitchFamily="18" charset="0"/>
              <a:sym typeface="Times New Roman" panose="02020603050405020304" pitchFamily="18"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84"/>
            <a:ext cx="4629150" cy="3655219"/>
          </a:xfrm>
        </p:spPr>
        <p:txBody>
          <a:bodyPr vert="horz" wrap="square" lIns="68558" tIns="34289" rIns="68558" bIns="34289" numCol="1" rtlCol="0" anchor="t" anchorCtr="0" compatLnSpc="1">
            <a:normAutofit/>
          </a:bodyPr>
          <a:lstStyle>
            <a:lvl1pPr marL="0" indent="0">
              <a:buNone/>
              <a:defRPr sz="2400"/>
            </a:lvl1pPr>
            <a:lvl2pPr marL="342900" indent="0">
              <a:buNone/>
              <a:defRPr sz="2100"/>
            </a:lvl2pPr>
            <a:lvl3pPr marL="685800" indent="0">
              <a:buNone/>
              <a:defRPr sz="1800"/>
            </a:lvl3pPr>
            <a:lvl4pPr marL="1028065"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1930" indent="0">
              <a:buNone/>
              <a:defRPr sz="1500"/>
            </a:lvl9pPr>
          </a:lstStyle>
          <a:p>
            <a:pPr marL="0" marR="0" lvl="0" indent="0" algn="l" defTabSz="682625" rtl="0" eaLnBrk="0" fontAlgn="base" latinLnBrk="0" hangingPunct="0">
              <a:lnSpc>
                <a:spcPct val="90000"/>
              </a:lnSpc>
              <a:spcBef>
                <a:spcPts val="750"/>
              </a:spcBef>
              <a:spcAft>
                <a:spcPct val="0"/>
              </a:spcAft>
              <a:buClrTx/>
              <a:buSzTx/>
              <a:buFont typeface="Arial" panose="020B0604020202020204" pitchFamily="34" charset="0"/>
              <a:buNone/>
              <a:defRPr/>
            </a:pP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单击图标添加图片</a:t>
            </a: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065" indent="0">
              <a:buNone/>
              <a:defRPr sz="800"/>
            </a:lvl4pPr>
            <a:lvl5pPr marL="1370965" indent="0">
              <a:buNone/>
              <a:defRPr sz="800"/>
            </a:lvl5pPr>
            <a:lvl6pPr marL="1713865" indent="0">
              <a:buNone/>
              <a:defRPr sz="800"/>
            </a:lvl6pPr>
            <a:lvl7pPr marL="2056765" indent="0">
              <a:buNone/>
              <a:defRPr sz="800"/>
            </a:lvl7pPr>
            <a:lvl8pPr marL="2399665" indent="0">
              <a:buNone/>
              <a:defRPr sz="800"/>
            </a:lvl8pPr>
            <a:lvl9pPr marL="2741930" indent="0">
              <a:buNone/>
              <a:defRPr sz="800"/>
            </a:lvl9pPr>
          </a:lstStyle>
          <a:p>
            <a:pPr lvl="0"/>
            <a:r>
              <a:rPr lang="zh-CN" altLang="en-US" smtClean="0"/>
              <a:t>单击此处编辑母版文本样式</a:t>
            </a:r>
            <a:endParaRPr lang="zh-CN" altLang="en-US" smtClean="0"/>
          </a:p>
        </p:txBody>
      </p:sp>
      <p:sp>
        <p:nvSpPr>
          <p:cNvPr id="7" name="日期占位符 4"/>
          <p:cNvSpPr>
            <a:spLocks noGrp="1"/>
          </p:cNvSpPr>
          <p:nvPr>
            <p:ph type="dt" sz="half" idx="12"/>
          </p:nvPr>
        </p:nvSpPr>
        <p:spPr>
          <a:xfrm>
            <a:off x="628650" y="4767263"/>
            <a:ext cx="2057400" cy="274638"/>
          </a:xfrm>
          <a:prstGeom prst="rect">
            <a:avLst/>
          </a:prstGeom>
        </p:spPr>
        <p:txBody>
          <a:bodyPr vert="horz" lIns="68558" tIns="34289" rIns="68558"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5"/>
          <p:cNvSpPr>
            <a:spLocks noGrp="1"/>
          </p:cNvSpPr>
          <p:nvPr>
            <p:ph type="ftr" sz="quarter" idx="3"/>
          </p:nvPr>
        </p:nvSpPr>
        <p:spPr>
          <a:xfrm>
            <a:off x="3028950" y="4767263"/>
            <a:ext cx="3086100" cy="274638"/>
          </a:xfrm>
          <a:prstGeom prst="rect">
            <a:avLst/>
          </a:prstGeom>
        </p:spPr>
        <p:txBody>
          <a:bodyPr vert="horz" lIns="68558" tIns="34289" rIns="68558"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6"/>
          <p:cNvSpPr>
            <a:spLocks noGrp="1"/>
          </p:cNvSpPr>
          <p:nvPr>
            <p:ph type="sldNum" sz="quarter" idx="4"/>
          </p:nvPr>
        </p:nvSpPr>
        <p:spPr>
          <a:xfrm>
            <a:off x="6457950" y="4767263"/>
            <a:ext cx="2057400" cy="274638"/>
          </a:xfrm>
          <a:prstGeom prst="rect">
            <a:avLst/>
          </a:prstGeom>
        </p:spPr>
        <p:txBody>
          <a:bodyPr vert="horz" lIns="68558" tIns="34289" rIns="68558" bIns="34289" rtlCol="0" anchor="ctr"/>
          <a:p>
            <a:pPr algn="r" defTabSz="913130">
              <a:buNone/>
            </a:pPr>
            <a:fld id="{9A0DB2DC-4C9A-4742-B13C-FB6460FD3503}" type="slidenum">
              <a:rPr lang="zh-CN" altLang="en-US" dirty="0"/>
            </a:fld>
            <a:endParaRPr lang="zh-CN" alt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2"/>
          </p:nvPr>
        </p:nvSpPr>
        <p:spPr>
          <a:xfrm>
            <a:off x="628650" y="4767263"/>
            <a:ext cx="2057400" cy="274638"/>
          </a:xfrm>
          <a:prstGeom prst="rect">
            <a:avLst/>
          </a:prstGeom>
        </p:spPr>
        <p:txBody>
          <a:bodyPr vert="horz" lIns="68558" tIns="34289" rIns="68558"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4"/>
          <p:cNvSpPr>
            <a:spLocks noGrp="1"/>
          </p:cNvSpPr>
          <p:nvPr>
            <p:ph type="ftr" sz="quarter" idx="3"/>
          </p:nvPr>
        </p:nvSpPr>
        <p:spPr>
          <a:xfrm>
            <a:off x="3028950" y="4767263"/>
            <a:ext cx="3086100" cy="274638"/>
          </a:xfrm>
          <a:prstGeom prst="rect">
            <a:avLst/>
          </a:prstGeom>
        </p:spPr>
        <p:txBody>
          <a:bodyPr vert="horz" lIns="68558" tIns="34289" rIns="68558"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5"/>
          <p:cNvSpPr>
            <a:spLocks noGrp="1"/>
          </p:cNvSpPr>
          <p:nvPr>
            <p:ph type="sldNum" sz="quarter" idx="4"/>
          </p:nvPr>
        </p:nvSpPr>
        <p:spPr>
          <a:xfrm>
            <a:off x="6457950" y="4767263"/>
            <a:ext cx="2057400" cy="274638"/>
          </a:xfrm>
          <a:prstGeom prst="rect">
            <a:avLst/>
          </a:prstGeom>
        </p:spPr>
        <p:txBody>
          <a:bodyPr vert="horz" lIns="68558" tIns="34289" rIns="68558" bIns="34289" rtlCol="0" anchor="ctr"/>
          <a:p>
            <a:pPr algn="r" defTabSz="913130">
              <a:buNone/>
            </a:pPr>
            <a:fld id="{9A0DB2DC-4C9A-4742-B13C-FB6460FD3503}" type="slidenum">
              <a:rPr lang="zh-CN" altLang="en-US" dirty="0"/>
            </a:fld>
            <a:endParaRPr lang="zh-CN" alt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59"/>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2" y="273859"/>
            <a:ext cx="5800725" cy="435887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2"/>
          </p:nvPr>
        </p:nvSpPr>
        <p:spPr>
          <a:xfrm>
            <a:off x="628650" y="4767263"/>
            <a:ext cx="2057400" cy="274638"/>
          </a:xfrm>
          <a:prstGeom prst="rect">
            <a:avLst/>
          </a:prstGeom>
        </p:spPr>
        <p:txBody>
          <a:bodyPr vert="horz" lIns="68558" tIns="34289" rIns="68558"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4"/>
          <p:cNvSpPr>
            <a:spLocks noGrp="1"/>
          </p:cNvSpPr>
          <p:nvPr>
            <p:ph type="ftr" sz="quarter" idx="3"/>
          </p:nvPr>
        </p:nvSpPr>
        <p:spPr>
          <a:xfrm>
            <a:off x="3028950" y="4767263"/>
            <a:ext cx="3086100" cy="274638"/>
          </a:xfrm>
          <a:prstGeom prst="rect">
            <a:avLst/>
          </a:prstGeom>
        </p:spPr>
        <p:txBody>
          <a:bodyPr vert="horz" lIns="68558" tIns="34289" rIns="68558"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5"/>
          <p:cNvSpPr>
            <a:spLocks noGrp="1"/>
          </p:cNvSpPr>
          <p:nvPr>
            <p:ph type="sldNum" sz="quarter" idx="4"/>
          </p:nvPr>
        </p:nvSpPr>
        <p:spPr>
          <a:xfrm>
            <a:off x="6457950" y="4767263"/>
            <a:ext cx="2057400" cy="274638"/>
          </a:xfrm>
          <a:prstGeom prst="rect">
            <a:avLst/>
          </a:prstGeom>
        </p:spPr>
        <p:txBody>
          <a:bodyPr vert="horz" lIns="68558" tIns="34289" rIns="68558" bIns="34289" rtlCol="0" anchor="ctr"/>
          <a:p>
            <a:pPr algn="r" defTabSz="913130">
              <a:buNone/>
            </a:pPr>
            <a:fld id="{9A0DB2DC-4C9A-4742-B13C-FB6460FD3503}" type="slidenum">
              <a:rPr lang="zh-CN" altLang="en-US" dirty="0"/>
            </a:fld>
            <a:endParaRPr lang="zh-CN" alt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仅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grpSp>
        <p:nvGrpSpPr>
          <p:cNvPr id="22530" name="Group 14"/>
          <p:cNvGrpSpPr/>
          <p:nvPr/>
        </p:nvGrpSpPr>
        <p:grpSpPr>
          <a:xfrm>
            <a:off x="8448675" y="506413"/>
            <a:ext cx="363538" cy="354012"/>
            <a:chOff x="3303354" y="2367094"/>
            <a:chExt cx="484632" cy="471563"/>
          </a:xfrm>
        </p:grpSpPr>
        <p:sp>
          <p:nvSpPr>
            <p:cNvPr id="8" name="Pentagon 12"/>
            <p:cNvSpPr/>
            <p:nvPr/>
          </p:nvSpPr>
          <p:spPr>
            <a:xfrm rot="5400000">
              <a:off x="3336320" y="2386993"/>
              <a:ext cx="418698" cy="484632"/>
            </a:xfrm>
            <a:prstGeom prst="homePlate">
              <a:avLst>
                <a:gd name="adj" fmla="val 255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9" name="Rectangle 13"/>
            <p:cNvSpPr/>
            <p:nvPr/>
          </p:nvSpPr>
          <p:spPr>
            <a:xfrm>
              <a:off x="3303354" y="2367094"/>
              <a:ext cx="484632" cy="1057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22531" name="Group 2"/>
          <p:cNvGrpSpPr/>
          <p:nvPr/>
        </p:nvGrpSpPr>
        <p:grpSpPr>
          <a:xfrm>
            <a:off x="0" y="5043488"/>
            <a:ext cx="9144000" cy="100012"/>
            <a:chOff x="0" y="6725537"/>
            <a:chExt cx="12192000" cy="132463"/>
          </a:xfrm>
        </p:grpSpPr>
        <p:sp>
          <p:nvSpPr>
            <p:cNvPr id="11" name="Rectangle 6"/>
            <p:cNvSpPr/>
            <p:nvPr/>
          </p:nvSpPr>
          <p:spPr>
            <a:xfrm>
              <a:off x="0" y="6725537"/>
              <a:ext cx="2419351" cy="132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2" name="Rectangle 7"/>
            <p:cNvSpPr/>
            <p:nvPr/>
          </p:nvSpPr>
          <p:spPr>
            <a:xfrm>
              <a:off x="4836584" y="6725537"/>
              <a:ext cx="2597149" cy="132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3" name="Rectangle 8"/>
            <p:cNvSpPr/>
            <p:nvPr/>
          </p:nvSpPr>
          <p:spPr>
            <a:xfrm>
              <a:off x="9772651" y="6725537"/>
              <a:ext cx="2419349" cy="13246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4" name="Rectangle 9"/>
            <p:cNvSpPr/>
            <p:nvPr/>
          </p:nvSpPr>
          <p:spPr>
            <a:xfrm>
              <a:off x="7355417" y="6725537"/>
              <a:ext cx="2417233" cy="1324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5" name="Rectangle 10"/>
            <p:cNvSpPr/>
            <p:nvPr/>
          </p:nvSpPr>
          <p:spPr>
            <a:xfrm>
              <a:off x="2419351" y="6725537"/>
              <a:ext cx="2417233" cy="132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grpSp>
      <p:sp>
        <p:nvSpPr>
          <p:cNvPr id="16" name="文本框 3"/>
          <p:cNvSpPr txBox="1">
            <a:spLocks noChangeArrowheads="1"/>
          </p:cNvSpPr>
          <p:nvPr/>
        </p:nvSpPr>
        <p:spPr bwMode="auto">
          <a:xfrm>
            <a:off x="600075" y="465138"/>
            <a:ext cx="55229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8" tIns="34289" rIns="68558" bIns="34289">
            <a:spAutoFit/>
          </a:bodyPr>
          <a:lstStyle>
            <a:lvl1pPr defTabSz="684530" eaLnBrk="0" hangingPunct="0">
              <a:defRPr>
                <a:solidFill>
                  <a:schemeClr val="tx1"/>
                </a:solidFill>
                <a:latin typeface="Times New Roman" panose="02020603050405020304" pitchFamily="18" charset="0"/>
                <a:ea typeface="宋体" panose="02010600030101010101" pitchFamily="2" charset="-122"/>
              </a:defRPr>
            </a:lvl1pPr>
            <a:lvl2pPr marL="742950" indent="-285750" defTabSz="684530" eaLnBrk="0" hangingPunct="0">
              <a:defRPr>
                <a:solidFill>
                  <a:schemeClr val="tx1"/>
                </a:solidFill>
                <a:latin typeface="Times New Roman" panose="02020603050405020304" pitchFamily="18" charset="0"/>
                <a:ea typeface="宋体" panose="02010600030101010101" pitchFamily="2" charset="-122"/>
              </a:defRPr>
            </a:lvl2pPr>
            <a:lvl3pPr marL="1143000" indent="-228600" defTabSz="684530" eaLnBrk="0" hangingPunct="0">
              <a:defRPr>
                <a:solidFill>
                  <a:schemeClr val="tx1"/>
                </a:solidFill>
                <a:latin typeface="Times New Roman" panose="02020603050405020304" pitchFamily="18" charset="0"/>
                <a:ea typeface="宋体" panose="02010600030101010101" pitchFamily="2" charset="-122"/>
              </a:defRPr>
            </a:lvl3pPr>
            <a:lvl4pPr marL="1600200" indent="-228600" defTabSz="684530" eaLnBrk="0" hangingPunct="0">
              <a:defRPr>
                <a:solidFill>
                  <a:schemeClr val="tx1"/>
                </a:solidFill>
                <a:latin typeface="Times New Roman" panose="02020603050405020304" pitchFamily="18" charset="0"/>
                <a:ea typeface="宋体" panose="02010600030101010101" pitchFamily="2" charset="-122"/>
              </a:defRPr>
            </a:lvl4pPr>
            <a:lvl5pPr marL="2057400" indent="-228600" defTabSz="684530" eaLnBrk="0" hangingPunct="0">
              <a:defRPr>
                <a:solidFill>
                  <a:schemeClr val="tx1"/>
                </a:solidFill>
                <a:latin typeface="Times New Roman" panose="02020603050405020304" pitchFamily="18" charset="0"/>
                <a:ea typeface="宋体" panose="02010600030101010101" pitchFamily="2" charset="-122"/>
              </a:defRPr>
            </a:lvl5pPr>
            <a:lvl6pPr marL="2514600" indent="-228600"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971800" indent="-228600"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429000" indent="-228600"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886200" indent="-228600"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marL="0" marR="0" lvl="0" indent="0" algn="l" defTabSz="68453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rgbClr val="4472C4"/>
                </a:solidFill>
                <a:effectLst/>
                <a:uLnTx/>
                <a:uFillTx/>
                <a:latin typeface="Arial" panose="020B0604020202020204" pitchFamily="34" charset="0"/>
                <a:ea typeface="冬青黑体简体中文 W6"/>
                <a:cs typeface="冬青黑体简体中文 W6"/>
              </a:rPr>
              <a:t>商务扁平多彩信息图表设计</a:t>
            </a:r>
            <a:endParaRPr kumimoji="0" lang="zh-CN" altLang="en-US" sz="1100" b="0" i="0" u="none" strike="noStrike" kern="1200" cap="none" spc="0" normalizeH="0" baseline="0" noProof="0" smtClean="0">
              <a:ln>
                <a:noFill/>
              </a:ln>
              <a:solidFill>
                <a:srgbClr val="4472C4"/>
              </a:solidFill>
              <a:effectLst/>
              <a:uLnTx/>
              <a:uFillTx/>
              <a:latin typeface="Arial" panose="020B0604020202020204" pitchFamily="34" charset="0"/>
              <a:ea typeface="微软雅黑" panose="020B0503020204020204" pitchFamily="34" charset="-122"/>
              <a:cs typeface="+mn-cs"/>
            </a:endParaRPr>
          </a:p>
        </p:txBody>
      </p:sp>
      <p:sp>
        <p:nvSpPr>
          <p:cNvPr id="17" name="矩形 16"/>
          <p:cNvSpPr/>
          <p:nvPr/>
        </p:nvSpPr>
        <p:spPr>
          <a:xfrm>
            <a:off x="-727075" y="-6961187"/>
            <a:ext cx="727075" cy="727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8" name="矩形 17"/>
          <p:cNvSpPr/>
          <p:nvPr/>
        </p:nvSpPr>
        <p:spPr>
          <a:xfrm>
            <a:off x="9144000" y="-6961187"/>
            <a:ext cx="727075" cy="727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矩形 18"/>
          <p:cNvSpPr/>
          <p:nvPr/>
        </p:nvSpPr>
        <p:spPr>
          <a:xfrm>
            <a:off x="-727075" y="11137900"/>
            <a:ext cx="727075" cy="727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0" name="矩形 19"/>
          <p:cNvSpPr/>
          <p:nvPr/>
        </p:nvSpPr>
        <p:spPr>
          <a:xfrm>
            <a:off x="9144000" y="11137900"/>
            <a:ext cx="727075" cy="727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1" name="文本框 3"/>
          <p:cNvSpPr txBox="1">
            <a:spLocks noChangeArrowheads="1"/>
          </p:cNvSpPr>
          <p:nvPr/>
        </p:nvSpPr>
        <p:spPr bwMode="auto">
          <a:xfrm>
            <a:off x="600075" y="465138"/>
            <a:ext cx="55229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8" tIns="34289" rIns="68558" bIns="34289">
            <a:spAutoFit/>
          </a:bodyPr>
          <a:lstStyle>
            <a:lvl1pPr defTabSz="684530" eaLnBrk="0" hangingPunct="0">
              <a:defRPr>
                <a:solidFill>
                  <a:schemeClr val="tx1"/>
                </a:solidFill>
                <a:latin typeface="Times New Roman" panose="02020603050405020304" pitchFamily="18" charset="0"/>
                <a:ea typeface="宋体" panose="02010600030101010101" pitchFamily="2" charset="-122"/>
              </a:defRPr>
            </a:lvl1pPr>
            <a:lvl2pPr marL="742950" indent="-285750" defTabSz="684530" eaLnBrk="0" hangingPunct="0">
              <a:defRPr>
                <a:solidFill>
                  <a:schemeClr val="tx1"/>
                </a:solidFill>
                <a:latin typeface="Times New Roman" panose="02020603050405020304" pitchFamily="18" charset="0"/>
                <a:ea typeface="宋体" panose="02010600030101010101" pitchFamily="2" charset="-122"/>
              </a:defRPr>
            </a:lvl2pPr>
            <a:lvl3pPr marL="1143000" indent="-228600" defTabSz="684530" eaLnBrk="0" hangingPunct="0">
              <a:defRPr>
                <a:solidFill>
                  <a:schemeClr val="tx1"/>
                </a:solidFill>
                <a:latin typeface="Times New Roman" panose="02020603050405020304" pitchFamily="18" charset="0"/>
                <a:ea typeface="宋体" panose="02010600030101010101" pitchFamily="2" charset="-122"/>
              </a:defRPr>
            </a:lvl3pPr>
            <a:lvl4pPr marL="1600200" indent="-228600" defTabSz="684530" eaLnBrk="0" hangingPunct="0">
              <a:defRPr>
                <a:solidFill>
                  <a:schemeClr val="tx1"/>
                </a:solidFill>
                <a:latin typeface="Times New Roman" panose="02020603050405020304" pitchFamily="18" charset="0"/>
                <a:ea typeface="宋体" panose="02010600030101010101" pitchFamily="2" charset="-122"/>
              </a:defRPr>
            </a:lvl4pPr>
            <a:lvl5pPr marL="2057400" indent="-228600" defTabSz="684530" eaLnBrk="0" hangingPunct="0">
              <a:defRPr>
                <a:solidFill>
                  <a:schemeClr val="tx1"/>
                </a:solidFill>
                <a:latin typeface="Times New Roman" panose="02020603050405020304" pitchFamily="18" charset="0"/>
                <a:ea typeface="宋体" panose="02010600030101010101" pitchFamily="2" charset="-122"/>
              </a:defRPr>
            </a:lvl5pPr>
            <a:lvl6pPr marL="2514600" indent="-228600"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971800" indent="-228600"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429000" indent="-228600"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886200" indent="-228600"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marL="0" marR="0" lvl="0" indent="0" algn="l" defTabSz="68453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rgbClr val="4472C4"/>
                </a:solidFill>
                <a:effectLst/>
                <a:uLnTx/>
                <a:uFillTx/>
                <a:latin typeface="Arial" panose="020B0604020202020204" pitchFamily="34" charset="0"/>
                <a:ea typeface="冬青黑体简体中文 W6"/>
                <a:cs typeface="冬青黑体简体中文 W6"/>
              </a:rPr>
              <a:t>商务扁平多彩信息图表设计</a:t>
            </a:r>
            <a:endParaRPr kumimoji="0" lang="zh-CN" altLang="en-US" sz="1100" b="0" i="0" u="none" strike="noStrike" kern="1200" cap="none" spc="0" normalizeH="0" baseline="0" noProof="0" smtClean="0">
              <a:ln>
                <a:noFill/>
              </a:ln>
              <a:solidFill>
                <a:srgbClr val="4472C4"/>
              </a:solidFill>
              <a:effectLst/>
              <a:uLnTx/>
              <a:uFillTx/>
              <a:latin typeface="Arial" panose="020B0604020202020204" pitchFamily="34" charset="0"/>
              <a:ea typeface="微软雅黑" panose="020B0503020204020204" pitchFamily="34" charset="-122"/>
              <a:cs typeface="+mn-cs"/>
            </a:endParaRPr>
          </a:p>
        </p:txBody>
      </p:sp>
      <p:sp>
        <p:nvSpPr>
          <p:cNvPr id="22" name="矩形 21"/>
          <p:cNvSpPr/>
          <p:nvPr/>
        </p:nvSpPr>
        <p:spPr>
          <a:xfrm>
            <a:off x="-727075" y="-6961187"/>
            <a:ext cx="727075" cy="727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3" name="矩形 22"/>
          <p:cNvSpPr/>
          <p:nvPr/>
        </p:nvSpPr>
        <p:spPr>
          <a:xfrm>
            <a:off x="9144000" y="-6961187"/>
            <a:ext cx="727075" cy="727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4" name="矩形 23"/>
          <p:cNvSpPr/>
          <p:nvPr/>
        </p:nvSpPr>
        <p:spPr>
          <a:xfrm>
            <a:off x="-727075" y="11137900"/>
            <a:ext cx="727075" cy="727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5" name="矩形 24"/>
          <p:cNvSpPr/>
          <p:nvPr/>
        </p:nvSpPr>
        <p:spPr>
          <a:xfrm>
            <a:off x="9144000" y="11137900"/>
            <a:ext cx="727075" cy="727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6" name="Slide Number Placeholder 4"/>
          <p:cNvSpPr>
            <a:spLocks noGrp="1"/>
          </p:cNvSpPr>
          <p:nvPr>
            <p:ph type="sldNum" sz="quarter" idx="4"/>
          </p:nvPr>
        </p:nvSpPr>
        <p:spPr>
          <a:xfrm>
            <a:off x="8426450" y="506413"/>
            <a:ext cx="417513" cy="354013"/>
          </a:xfrm>
          <a:prstGeom prst="rect">
            <a:avLst/>
          </a:prstGeom>
        </p:spPr>
        <p:txBody>
          <a:bodyPr vert="horz" lIns="68558" tIns="34289" rIns="68558" bIns="34289" rtlCol="0" anchor="ctr"/>
          <a:p>
            <a:pPr algn="ctr" defTabSz="913130">
              <a:buNone/>
            </a:pPr>
            <a:fld id="{9A0DB2DC-4C9A-4742-B13C-FB6460FD3503}" type="slidenum">
              <a:rPr lang="en-US" altLang="zh-CN" sz="1400" dirty="0">
                <a:solidFill>
                  <a:srgbClr val="FFFFFF"/>
                </a:solidFill>
              </a:rPr>
            </a:fld>
            <a:endParaRPr lang="en-US" altLang="zh-CN" sz="1400" dirty="0">
              <a:solidFill>
                <a:srgbClr val="FFFFFF"/>
              </a:solidFill>
            </a:endParaRPr>
          </a:p>
        </p:txBody>
      </p:sp>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标题幻灯片">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p>
            <a:pPr lvl="0" defTabSz="684530" eaLnBrk="1" hangingPunct="1">
              <a:buNone/>
            </a:pPr>
            <a:fld id="{9A0DB2DC-4C9A-4742-B13C-FB6460FD3503}" type="slidenum">
              <a:rPr lang="zh-CN" altLang="en-US" dirty="0"/>
            </a:fld>
            <a:endParaRPr lang="zh-CN" alt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标题和内容">
    <p:bg>
      <p:bgPr>
        <a:pattFill prst="cross">
          <a:fgClr>
            <a:srgbClr val="F2F2F2"/>
          </a:fgClr>
          <a:bgClr>
            <a:schemeClr val="bg1"/>
          </a:bgClr>
        </a:pattFill>
        <a:effectLst/>
      </p:bgPr>
    </p:bg>
    <p:spTree>
      <p:nvGrpSpPr>
        <p:cNvPr id="1" name=""/>
        <p:cNvGrpSpPr/>
        <p:nvPr/>
      </p:nvGrpSpPr>
      <p:grpSpPr>
        <a:xfrm>
          <a:off x="0" y="0"/>
          <a:ext cx="0" cy="0"/>
          <a:chOff x="0" y="0"/>
          <a:chExt cx="0" cy="0"/>
        </a:xfrm>
      </p:grpSpPr>
      <p:pic>
        <p:nvPicPr>
          <p:cNvPr id="24578" name="图片 6"/>
          <p:cNvPicPr>
            <a:picLocks noChangeAspect="1"/>
          </p:cNvPicPr>
          <p:nvPr userDrawn="1"/>
        </p:nvPicPr>
        <p:blipFill>
          <a:blip r:embed="rId2"/>
          <a:srcRect l="28725" t="18060" r="18352" b="23730"/>
          <a:stretch>
            <a:fillRect/>
          </a:stretch>
        </p:blipFill>
        <p:spPr>
          <a:xfrm>
            <a:off x="1090613" y="223838"/>
            <a:ext cx="1138237" cy="804862"/>
          </a:xfrm>
          <a:prstGeom prst="rect">
            <a:avLst/>
          </a:prstGeom>
          <a:noFill/>
          <a:ln w="9525">
            <a:noFill/>
          </a:ln>
        </p:spPr>
      </p:pic>
      <p:pic>
        <p:nvPicPr>
          <p:cNvPr id="8" name="图片 7"/>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1090391" y="1291945"/>
            <a:ext cx="1138527" cy="804161"/>
          </a:xfrm>
          <a:prstGeom prst="rect">
            <a:avLst/>
          </a:prstGeom>
        </p:spPr>
      </p:pic>
      <p:pic>
        <p:nvPicPr>
          <p:cNvPr id="24580" name="图片 8"/>
          <p:cNvPicPr>
            <a:picLocks noChangeAspect="1"/>
          </p:cNvPicPr>
          <p:nvPr userDrawn="1"/>
        </p:nvPicPr>
        <p:blipFill>
          <a:blip r:embed="rId3"/>
          <a:srcRect l="50250" t="5608" r="17874" b="13760"/>
          <a:stretch>
            <a:fillRect/>
          </a:stretch>
        </p:blipFill>
        <p:spPr>
          <a:xfrm>
            <a:off x="1090613" y="2359025"/>
            <a:ext cx="1138237" cy="946150"/>
          </a:xfrm>
          <a:prstGeom prst="rect">
            <a:avLst/>
          </a:prstGeom>
          <a:noFill/>
          <a:ln w="9525">
            <a:noFill/>
          </a:ln>
        </p:spPr>
      </p:pic>
      <p:grpSp>
        <p:nvGrpSpPr>
          <p:cNvPr id="24581" name="组合 9"/>
          <p:cNvGrpSpPr/>
          <p:nvPr userDrawn="1"/>
        </p:nvGrpSpPr>
        <p:grpSpPr>
          <a:xfrm>
            <a:off x="3692525" y="1131888"/>
            <a:ext cx="3416300" cy="803275"/>
            <a:chOff x="4924376" y="1508196"/>
            <a:chExt cx="4554108" cy="1072215"/>
          </a:xfrm>
        </p:grpSpPr>
        <p:pic>
          <p:nvPicPr>
            <p:cNvPr id="24588" name="图片 10"/>
            <p:cNvPicPr>
              <a:picLocks noChangeAspect="1"/>
            </p:cNvPicPr>
            <p:nvPr/>
          </p:nvPicPr>
          <p:blipFill>
            <a:blip r:embed="rId2"/>
            <a:srcRect l="28725" t="18060" r="18352" b="23730"/>
            <a:stretch>
              <a:fillRect/>
            </a:stretch>
          </p:blipFill>
          <p:spPr>
            <a:xfrm>
              <a:off x="6442412" y="1508196"/>
              <a:ext cx="1518036" cy="1072214"/>
            </a:xfrm>
            <a:prstGeom prst="rect">
              <a:avLst/>
            </a:prstGeom>
            <a:noFill/>
            <a:ln w="9525">
              <a:noFill/>
            </a:ln>
          </p:spPr>
        </p:pic>
        <p:pic>
          <p:nvPicPr>
            <p:cNvPr id="12" name="图片 11"/>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4924376" y="1508196"/>
              <a:ext cx="1518036" cy="1072214"/>
            </a:xfrm>
            <a:prstGeom prst="rect">
              <a:avLst/>
            </a:prstGeom>
          </p:spPr>
        </p:pic>
        <p:pic>
          <p:nvPicPr>
            <p:cNvPr id="24590" name="图片 12"/>
            <p:cNvPicPr>
              <a:picLocks noChangeAspect="1"/>
            </p:cNvPicPr>
            <p:nvPr/>
          </p:nvPicPr>
          <p:blipFill>
            <a:blip r:embed="rId3"/>
            <a:srcRect l="50250" t="5608" r="17874" b="13760"/>
            <a:stretch>
              <a:fillRect/>
            </a:stretch>
          </p:blipFill>
          <p:spPr>
            <a:xfrm>
              <a:off x="7960448" y="1508197"/>
              <a:ext cx="1518036" cy="1072214"/>
            </a:xfrm>
            <a:prstGeom prst="rect">
              <a:avLst/>
            </a:prstGeom>
            <a:noFill/>
            <a:ln w="9525">
              <a:noFill/>
            </a:ln>
          </p:spPr>
        </p:pic>
      </p:grpSp>
      <p:pic>
        <p:nvPicPr>
          <p:cNvPr id="24582" name="图片 13"/>
          <p:cNvPicPr>
            <a:picLocks noChangeAspect="1"/>
          </p:cNvPicPr>
          <p:nvPr userDrawn="1"/>
        </p:nvPicPr>
        <p:blipFill>
          <a:blip r:embed="rId4"/>
          <a:stretch>
            <a:fillRect/>
          </a:stretch>
        </p:blipFill>
        <p:spPr>
          <a:xfrm>
            <a:off x="3748088" y="2359025"/>
            <a:ext cx="3416300" cy="804863"/>
          </a:xfrm>
          <a:prstGeom prst="rect">
            <a:avLst/>
          </a:prstGeom>
          <a:noFill/>
          <a:ln w="9525">
            <a:noFill/>
          </a:ln>
        </p:spPr>
      </p:pic>
      <p:grpSp>
        <p:nvGrpSpPr>
          <p:cNvPr id="15" name="组合 14"/>
          <p:cNvGrpSpPr/>
          <p:nvPr/>
        </p:nvGrpSpPr>
        <p:grpSpPr>
          <a:xfrm>
            <a:off x="231910" y="3568453"/>
            <a:ext cx="3375606" cy="1340376"/>
            <a:chOff x="416789" y="5339623"/>
            <a:chExt cx="4500808" cy="1787168"/>
          </a:xfrm>
          <a:solidFill>
            <a:schemeClr val="accent1"/>
          </a:solidFill>
        </p:grpSpPr>
        <p:sp>
          <p:nvSpPr>
            <p:cNvPr id="16" name="Freeform 271"/>
            <p:cNvSpPr/>
            <p:nvPr/>
          </p:nvSpPr>
          <p:spPr bwMode="auto">
            <a:xfrm>
              <a:off x="416789" y="53396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 name="Freeform 271"/>
            <p:cNvSpPr/>
            <p:nvPr/>
          </p:nvSpPr>
          <p:spPr bwMode="auto">
            <a:xfrm>
              <a:off x="569189" y="54920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8" name="Freeform 271"/>
            <p:cNvSpPr/>
            <p:nvPr/>
          </p:nvSpPr>
          <p:spPr bwMode="auto">
            <a:xfrm>
              <a:off x="721589" y="56444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9" name="Freeform 271"/>
            <p:cNvSpPr/>
            <p:nvPr/>
          </p:nvSpPr>
          <p:spPr bwMode="auto">
            <a:xfrm>
              <a:off x="873989" y="57968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pic>
        <p:nvPicPr>
          <p:cNvPr id="24584" name="图片 19"/>
          <p:cNvPicPr>
            <a:picLocks noChangeAspect="1"/>
          </p:cNvPicPr>
          <p:nvPr userDrawn="1"/>
        </p:nvPicPr>
        <p:blipFill>
          <a:blip r:embed="rId5"/>
          <a:srcRect l="40886" t="7385" r="27768" b="10143"/>
          <a:stretch>
            <a:fillRect/>
          </a:stretch>
        </p:blipFill>
        <p:spPr>
          <a:xfrm>
            <a:off x="3937000" y="3629025"/>
            <a:ext cx="1058863" cy="1104900"/>
          </a:xfrm>
          <a:prstGeom prst="rect">
            <a:avLst/>
          </a:prstGeom>
          <a:noFill/>
          <a:ln w="9525">
            <a:noFill/>
          </a:ln>
        </p:spPr>
      </p:pic>
      <p:pic>
        <p:nvPicPr>
          <p:cNvPr id="24585" name="图片 20"/>
          <p:cNvPicPr>
            <a:picLocks noChangeAspect="1"/>
          </p:cNvPicPr>
          <p:nvPr userDrawn="1"/>
        </p:nvPicPr>
        <p:blipFill>
          <a:blip r:embed="rId6"/>
          <a:srcRect l="35909" t="8183" r="27557" b="12755"/>
          <a:stretch>
            <a:fillRect/>
          </a:stretch>
        </p:blipFill>
        <p:spPr>
          <a:xfrm>
            <a:off x="5227638" y="3614738"/>
            <a:ext cx="1233487" cy="1058862"/>
          </a:xfrm>
          <a:prstGeom prst="rect">
            <a:avLst/>
          </a:prstGeom>
          <a:noFill/>
          <a:ln w="9525">
            <a:noFill/>
          </a:ln>
        </p:spPr>
      </p:pic>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p>
            <a:pPr lvl="0" defTabSz="684530" eaLnBrk="1" hangingPunct="1">
              <a:buNone/>
            </a:pPr>
            <a:fld id="{9A0DB2DC-4C9A-4742-B13C-FB6460FD3503}" type="slidenum">
              <a:rPr lang="zh-CN" altLang="en-US" dirty="0"/>
            </a:fld>
            <a:endParaRPr lang="zh-CN" alt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仅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grpSp>
        <p:nvGrpSpPr>
          <p:cNvPr id="25602" name="Group 14"/>
          <p:cNvGrpSpPr/>
          <p:nvPr/>
        </p:nvGrpSpPr>
        <p:grpSpPr>
          <a:xfrm>
            <a:off x="8448675" y="506413"/>
            <a:ext cx="363538" cy="354012"/>
            <a:chOff x="3303354" y="2367094"/>
            <a:chExt cx="484632" cy="471563"/>
          </a:xfrm>
        </p:grpSpPr>
        <p:sp>
          <p:nvSpPr>
            <p:cNvPr id="8" name="Pentagon 12"/>
            <p:cNvSpPr/>
            <p:nvPr/>
          </p:nvSpPr>
          <p:spPr>
            <a:xfrm rot="5400000">
              <a:off x="3336320" y="2386993"/>
              <a:ext cx="418698" cy="484632"/>
            </a:xfrm>
            <a:prstGeom prst="homePlate">
              <a:avLst>
                <a:gd name="adj" fmla="val 255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9" name="Rectangle 13"/>
            <p:cNvSpPr/>
            <p:nvPr/>
          </p:nvSpPr>
          <p:spPr>
            <a:xfrm>
              <a:off x="3303354" y="2367094"/>
              <a:ext cx="484632" cy="1057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25603" name="Group 2"/>
          <p:cNvGrpSpPr/>
          <p:nvPr/>
        </p:nvGrpSpPr>
        <p:grpSpPr>
          <a:xfrm>
            <a:off x="0" y="5043488"/>
            <a:ext cx="9144000" cy="100012"/>
            <a:chOff x="0" y="6725537"/>
            <a:chExt cx="12192000" cy="132463"/>
          </a:xfrm>
        </p:grpSpPr>
        <p:sp>
          <p:nvSpPr>
            <p:cNvPr id="11" name="Rectangle 6"/>
            <p:cNvSpPr/>
            <p:nvPr/>
          </p:nvSpPr>
          <p:spPr>
            <a:xfrm>
              <a:off x="0" y="6725537"/>
              <a:ext cx="2419351" cy="132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2" name="Rectangle 7"/>
            <p:cNvSpPr/>
            <p:nvPr/>
          </p:nvSpPr>
          <p:spPr>
            <a:xfrm>
              <a:off x="4836584" y="6725537"/>
              <a:ext cx="2597149" cy="132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3" name="Rectangle 8"/>
            <p:cNvSpPr/>
            <p:nvPr/>
          </p:nvSpPr>
          <p:spPr>
            <a:xfrm>
              <a:off x="9772651" y="6725537"/>
              <a:ext cx="2419349" cy="13246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4" name="Rectangle 9"/>
            <p:cNvSpPr/>
            <p:nvPr/>
          </p:nvSpPr>
          <p:spPr>
            <a:xfrm>
              <a:off x="7355417" y="6725537"/>
              <a:ext cx="2417233" cy="1324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5" name="Rectangle 10"/>
            <p:cNvSpPr/>
            <p:nvPr/>
          </p:nvSpPr>
          <p:spPr>
            <a:xfrm>
              <a:off x="2419351" y="6725537"/>
              <a:ext cx="2417233" cy="132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grpSp>
      <p:sp>
        <p:nvSpPr>
          <p:cNvPr id="16" name="文本框 3"/>
          <p:cNvSpPr txBox="1">
            <a:spLocks noChangeArrowheads="1"/>
          </p:cNvSpPr>
          <p:nvPr/>
        </p:nvSpPr>
        <p:spPr bwMode="auto">
          <a:xfrm>
            <a:off x="600075" y="465138"/>
            <a:ext cx="55229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8" tIns="34289" rIns="68558" bIns="34289">
            <a:spAutoFit/>
          </a:bodyPr>
          <a:lstStyle>
            <a:lvl1pPr defTabSz="684530" eaLnBrk="0" hangingPunct="0">
              <a:defRPr>
                <a:solidFill>
                  <a:schemeClr val="tx1"/>
                </a:solidFill>
                <a:latin typeface="Times New Roman" panose="02020603050405020304" pitchFamily="18" charset="0"/>
                <a:ea typeface="宋体" panose="02010600030101010101" pitchFamily="2" charset="-122"/>
              </a:defRPr>
            </a:lvl1pPr>
            <a:lvl2pPr marL="742950" indent="-285750" defTabSz="684530" eaLnBrk="0" hangingPunct="0">
              <a:defRPr>
                <a:solidFill>
                  <a:schemeClr val="tx1"/>
                </a:solidFill>
                <a:latin typeface="Times New Roman" panose="02020603050405020304" pitchFamily="18" charset="0"/>
                <a:ea typeface="宋体" panose="02010600030101010101" pitchFamily="2" charset="-122"/>
              </a:defRPr>
            </a:lvl2pPr>
            <a:lvl3pPr marL="1143000" indent="-228600" defTabSz="684530" eaLnBrk="0" hangingPunct="0">
              <a:defRPr>
                <a:solidFill>
                  <a:schemeClr val="tx1"/>
                </a:solidFill>
                <a:latin typeface="Times New Roman" panose="02020603050405020304" pitchFamily="18" charset="0"/>
                <a:ea typeface="宋体" panose="02010600030101010101" pitchFamily="2" charset="-122"/>
              </a:defRPr>
            </a:lvl3pPr>
            <a:lvl4pPr marL="1600200" indent="-228600" defTabSz="684530" eaLnBrk="0" hangingPunct="0">
              <a:defRPr>
                <a:solidFill>
                  <a:schemeClr val="tx1"/>
                </a:solidFill>
                <a:latin typeface="Times New Roman" panose="02020603050405020304" pitchFamily="18" charset="0"/>
                <a:ea typeface="宋体" panose="02010600030101010101" pitchFamily="2" charset="-122"/>
              </a:defRPr>
            </a:lvl4pPr>
            <a:lvl5pPr marL="2057400" indent="-228600" defTabSz="684530" eaLnBrk="0" hangingPunct="0">
              <a:defRPr>
                <a:solidFill>
                  <a:schemeClr val="tx1"/>
                </a:solidFill>
                <a:latin typeface="Times New Roman" panose="02020603050405020304" pitchFamily="18" charset="0"/>
                <a:ea typeface="宋体" panose="02010600030101010101" pitchFamily="2" charset="-122"/>
              </a:defRPr>
            </a:lvl5pPr>
            <a:lvl6pPr marL="2514600" indent="-228600"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971800" indent="-228600"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429000" indent="-228600"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886200" indent="-228600"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marL="0" marR="0" lvl="0" indent="0" algn="l" defTabSz="68453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rgbClr val="4472C4"/>
                </a:solidFill>
                <a:effectLst/>
                <a:uLnTx/>
                <a:uFillTx/>
                <a:latin typeface="Arial" panose="020B0604020202020204" pitchFamily="34" charset="0"/>
                <a:ea typeface="冬青黑体简体中文 W6"/>
                <a:cs typeface="冬青黑体简体中文 W6"/>
              </a:rPr>
              <a:t>商务扁平多彩信息图表设计</a:t>
            </a:r>
            <a:endParaRPr kumimoji="0" lang="zh-CN" altLang="en-US" sz="1100" b="0" i="0" u="none" strike="noStrike" kern="1200" cap="none" spc="0" normalizeH="0" baseline="0" noProof="0" smtClean="0">
              <a:ln>
                <a:noFill/>
              </a:ln>
              <a:solidFill>
                <a:srgbClr val="4472C4"/>
              </a:solidFill>
              <a:effectLst/>
              <a:uLnTx/>
              <a:uFillTx/>
              <a:latin typeface="Arial" panose="020B0604020202020204" pitchFamily="34" charset="0"/>
              <a:ea typeface="微软雅黑" panose="020B0503020204020204" pitchFamily="34" charset="-122"/>
              <a:cs typeface="+mn-cs"/>
            </a:endParaRPr>
          </a:p>
        </p:txBody>
      </p:sp>
      <p:sp>
        <p:nvSpPr>
          <p:cNvPr id="17" name="矩形 16"/>
          <p:cNvSpPr/>
          <p:nvPr/>
        </p:nvSpPr>
        <p:spPr>
          <a:xfrm>
            <a:off x="-727075" y="-6961187"/>
            <a:ext cx="727075" cy="727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8" name="矩形 17"/>
          <p:cNvSpPr/>
          <p:nvPr/>
        </p:nvSpPr>
        <p:spPr>
          <a:xfrm>
            <a:off x="9144000" y="-6961187"/>
            <a:ext cx="727075" cy="727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矩形 18"/>
          <p:cNvSpPr/>
          <p:nvPr/>
        </p:nvSpPr>
        <p:spPr>
          <a:xfrm>
            <a:off x="-727075" y="11137900"/>
            <a:ext cx="727075" cy="727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0" name="矩形 19"/>
          <p:cNvSpPr/>
          <p:nvPr/>
        </p:nvSpPr>
        <p:spPr>
          <a:xfrm>
            <a:off x="9144000" y="11137900"/>
            <a:ext cx="727075" cy="727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1" name="Slide Number Placeholder 4"/>
          <p:cNvSpPr>
            <a:spLocks noGrp="1"/>
          </p:cNvSpPr>
          <p:nvPr>
            <p:ph type="sldNum" sz="quarter" idx="4"/>
          </p:nvPr>
        </p:nvSpPr>
        <p:spPr>
          <a:xfrm>
            <a:off x="8426450" y="506413"/>
            <a:ext cx="417513" cy="354013"/>
          </a:xfrm>
          <a:prstGeom prst="rect">
            <a:avLst/>
          </a:prstGeom>
        </p:spPr>
        <p:txBody>
          <a:bodyPr vert="horz" lIns="68558" tIns="34289" rIns="68558" bIns="34289" rtlCol="0" anchor="ctr"/>
          <a:p>
            <a:pPr algn="ctr" defTabSz="913130">
              <a:buNone/>
            </a:pPr>
            <a:fld id="{9A0DB2DC-4C9A-4742-B13C-FB6460FD3503}" type="slidenum">
              <a:rPr lang="en-US" altLang="zh-CN" sz="1400" dirty="0">
                <a:solidFill>
                  <a:srgbClr val="FFFFFF"/>
                </a:solidFill>
              </a:rPr>
            </a:fld>
            <a:endParaRPr lang="en-US" altLang="zh-CN" sz="1400" dirty="0">
              <a:solidFill>
                <a:srgbClr val="FFFFFF"/>
              </a:solidFill>
            </a:endParaRPr>
          </a:p>
        </p:txBody>
      </p:sp>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标题幻灯片">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p>
            <a:pPr lvl="0" defTabSz="684530" eaLnBrk="1" hangingPunct="1">
              <a:buNone/>
            </a:pPr>
            <a:fld id="{9A0DB2DC-4C9A-4742-B13C-FB6460FD3503}" type="slidenum">
              <a:rPr lang="zh-CN" altLang="en-US" dirty="0"/>
            </a:fld>
            <a:endParaRPr lang="zh-CN" alt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标题和内容">
    <p:bg>
      <p:bgPr>
        <a:pattFill prst="cross">
          <a:fgClr>
            <a:srgbClr val="F2F2F2"/>
          </a:fgClr>
          <a:bgClr>
            <a:schemeClr val="bg1"/>
          </a:bgClr>
        </a:pattFill>
        <a:effectLst/>
      </p:bgPr>
    </p:bg>
    <p:spTree>
      <p:nvGrpSpPr>
        <p:cNvPr id="1" name=""/>
        <p:cNvGrpSpPr/>
        <p:nvPr/>
      </p:nvGrpSpPr>
      <p:grpSpPr>
        <a:xfrm>
          <a:off x="0" y="0"/>
          <a:ext cx="0" cy="0"/>
          <a:chOff x="0" y="0"/>
          <a:chExt cx="0" cy="0"/>
        </a:xfrm>
      </p:grpSpPr>
      <p:pic>
        <p:nvPicPr>
          <p:cNvPr id="27650" name="图片 6"/>
          <p:cNvPicPr>
            <a:picLocks noChangeAspect="1"/>
          </p:cNvPicPr>
          <p:nvPr/>
        </p:nvPicPr>
        <p:blipFill>
          <a:blip r:embed="rId2"/>
          <a:srcRect l="28725" t="18060" r="18352" b="23730"/>
          <a:stretch>
            <a:fillRect/>
          </a:stretch>
        </p:blipFill>
        <p:spPr>
          <a:xfrm>
            <a:off x="1090613" y="223838"/>
            <a:ext cx="1138237" cy="804862"/>
          </a:xfrm>
          <a:prstGeom prst="rect">
            <a:avLst/>
          </a:prstGeom>
          <a:noFill/>
          <a:ln w="9525">
            <a:noFill/>
          </a:ln>
        </p:spPr>
      </p:pic>
      <p:pic>
        <p:nvPicPr>
          <p:cNvPr id="8" name="图片 7"/>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1090391" y="1291940"/>
            <a:ext cx="1138527" cy="804161"/>
          </a:xfrm>
          <a:prstGeom prst="rect">
            <a:avLst/>
          </a:prstGeom>
        </p:spPr>
      </p:pic>
      <p:pic>
        <p:nvPicPr>
          <p:cNvPr id="27652" name="图片 8"/>
          <p:cNvPicPr>
            <a:picLocks noChangeAspect="1"/>
          </p:cNvPicPr>
          <p:nvPr/>
        </p:nvPicPr>
        <p:blipFill>
          <a:blip r:embed="rId3"/>
          <a:srcRect l="50250" t="5608" r="17874" b="13760"/>
          <a:stretch>
            <a:fillRect/>
          </a:stretch>
        </p:blipFill>
        <p:spPr>
          <a:xfrm>
            <a:off x="1090613" y="2359025"/>
            <a:ext cx="1138237" cy="946150"/>
          </a:xfrm>
          <a:prstGeom prst="rect">
            <a:avLst/>
          </a:prstGeom>
          <a:noFill/>
          <a:ln w="9525">
            <a:noFill/>
          </a:ln>
        </p:spPr>
      </p:pic>
      <p:grpSp>
        <p:nvGrpSpPr>
          <p:cNvPr id="27653" name="组合 9"/>
          <p:cNvGrpSpPr/>
          <p:nvPr/>
        </p:nvGrpSpPr>
        <p:grpSpPr>
          <a:xfrm>
            <a:off x="3692525" y="1131888"/>
            <a:ext cx="3416300" cy="803275"/>
            <a:chOff x="4924376" y="1508196"/>
            <a:chExt cx="4554108" cy="1072215"/>
          </a:xfrm>
        </p:grpSpPr>
        <p:pic>
          <p:nvPicPr>
            <p:cNvPr id="27671" name="图片 10"/>
            <p:cNvPicPr>
              <a:picLocks noChangeAspect="1"/>
            </p:cNvPicPr>
            <p:nvPr/>
          </p:nvPicPr>
          <p:blipFill>
            <a:blip r:embed="rId2"/>
            <a:srcRect l="28725" t="18060" r="18352" b="23730"/>
            <a:stretch>
              <a:fillRect/>
            </a:stretch>
          </p:blipFill>
          <p:spPr>
            <a:xfrm>
              <a:off x="6442412" y="1508196"/>
              <a:ext cx="1518036" cy="1072214"/>
            </a:xfrm>
            <a:prstGeom prst="rect">
              <a:avLst/>
            </a:prstGeom>
            <a:noFill/>
            <a:ln w="9525">
              <a:noFill/>
            </a:ln>
          </p:spPr>
        </p:pic>
        <p:pic>
          <p:nvPicPr>
            <p:cNvPr id="12" name="图片 11"/>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4924376" y="1508196"/>
              <a:ext cx="1518036" cy="1072214"/>
            </a:xfrm>
            <a:prstGeom prst="rect">
              <a:avLst/>
            </a:prstGeom>
          </p:spPr>
        </p:pic>
        <p:pic>
          <p:nvPicPr>
            <p:cNvPr id="27673" name="图片 12"/>
            <p:cNvPicPr>
              <a:picLocks noChangeAspect="1"/>
            </p:cNvPicPr>
            <p:nvPr/>
          </p:nvPicPr>
          <p:blipFill>
            <a:blip r:embed="rId3"/>
            <a:srcRect l="50250" t="5608" r="17874" b="13760"/>
            <a:stretch>
              <a:fillRect/>
            </a:stretch>
          </p:blipFill>
          <p:spPr>
            <a:xfrm>
              <a:off x="7960448" y="1508197"/>
              <a:ext cx="1518036" cy="1072214"/>
            </a:xfrm>
            <a:prstGeom prst="rect">
              <a:avLst/>
            </a:prstGeom>
            <a:noFill/>
            <a:ln w="9525">
              <a:noFill/>
            </a:ln>
          </p:spPr>
        </p:pic>
      </p:grpSp>
      <p:pic>
        <p:nvPicPr>
          <p:cNvPr id="27654" name="图片 13"/>
          <p:cNvPicPr>
            <a:picLocks noChangeAspect="1"/>
          </p:cNvPicPr>
          <p:nvPr/>
        </p:nvPicPr>
        <p:blipFill>
          <a:blip r:embed="rId4"/>
          <a:stretch>
            <a:fillRect/>
          </a:stretch>
        </p:blipFill>
        <p:spPr>
          <a:xfrm>
            <a:off x="3748088" y="2359025"/>
            <a:ext cx="3416300" cy="804863"/>
          </a:xfrm>
          <a:prstGeom prst="rect">
            <a:avLst/>
          </a:prstGeom>
          <a:noFill/>
          <a:ln w="9525">
            <a:noFill/>
          </a:ln>
        </p:spPr>
      </p:pic>
      <p:grpSp>
        <p:nvGrpSpPr>
          <p:cNvPr id="15" name="组合 14"/>
          <p:cNvGrpSpPr/>
          <p:nvPr/>
        </p:nvGrpSpPr>
        <p:grpSpPr>
          <a:xfrm>
            <a:off x="231910" y="3568453"/>
            <a:ext cx="3375606" cy="1340376"/>
            <a:chOff x="416789" y="5339623"/>
            <a:chExt cx="4500808" cy="1787168"/>
          </a:xfrm>
          <a:solidFill>
            <a:schemeClr val="accent1"/>
          </a:solidFill>
        </p:grpSpPr>
        <p:sp>
          <p:nvSpPr>
            <p:cNvPr id="16" name="Freeform 271"/>
            <p:cNvSpPr/>
            <p:nvPr/>
          </p:nvSpPr>
          <p:spPr bwMode="auto">
            <a:xfrm>
              <a:off x="416789" y="53396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 name="Freeform 271"/>
            <p:cNvSpPr/>
            <p:nvPr/>
          </p:nvSpPr>
          <p:spPr bwMode="auto">
            <a:xfrm>
              <a:off x="569189" y="54920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8" name="Freeform 271"/>
            <p:cNvSpPr/>
            <p:nvPr/>
          </p:nvSpPr>
          <p:spPr bwMode="auto">
            <a:xfrm>
              <a:off x="721589" y="56444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9" name="Freeform 271"/>
            <p:cNvSpPr/>
            <p:nvPr/>
          </p:nvSpPr>
          <p:spPr bwMode="auto">
            <a:xfrm>
              <a:off x="873989" y="57968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pic>
        <p:nvPicPr>
          <p:cNvPr id="27656" name="图片 19"/>
          <p:cNvPicPr>
            <a:picLocks noChangeAspect="1"/>
          </p:cNvPicPr>
          <p:nvPr/>
        </p:nvPicPr>
        <p:blipFill>
          <a:blip r:embed="rId5"/>
          <a:srcRect l="40886" t="7385" r="27768" b="10143"/>
          <a:stretch>
            <a:fillRect/>
          </a:stretch>
        </p:blipFill>
        <p:spPr>
          <a:xfrm>
            <a:off x="3937000" y="3629025"/>
            <a:ext cx="1058863" cy="1104900"/>
          </a:xfrm>
          <a:prstGeom prst="rect">
            <a:avLst/>
          </a:prstGeom>
          <a:noFill/>
          <a:ln w="9525">
            <a:noFill/>
          </a:ln>
        </p:spPr>
      </p:pic>
      <p:pic>
        <p:nvPicPr>
          <p:cNvPr id="27657" name="图片 20"/>
          <p:cNvPicPr>
            <a:picLocks noChangeAspect="1"/>
          </p:cNvPicPr>
          <p:nvPr/>
        </p:nvPicPr>
        <p:blipFill>
          <a:blip r:embed="rId6"/>
          <a:srcRect l="35909" t="8183" r="27557" b="12755"/>
          <a:stretch>
            <a:fillRect/>
          </a:stretch>
        </p:blipFill>
        <p:spPr>
          <a:xfrm>
            <a:off x="5227638" y="3614738"/>
            <a:ext cx="1233487" cy="1058862"/>
          </a:xfrm>
          <a:prstGeom prst="rect">
            <a:avLst/>
          </a:prstGeom>
          <a:noFill/>
          <a:ln w="9525">
            <a:noFill/>
          </a:ln>
        </p:spPr>
      </p:pic>
      <p:pic>
        <p:nvPicPr>
          <p:cNvPr id="27658" name="图片 21"/>
          <p:cNvPicPr>
            <a:picLocks noChangeAspect="1"/>
          </p:cNvPicPr>
          <p:nvPr userDrawn="1"/>
        </p:nvPicPr>
        <p:blipFill>
          <a:blip r:embed="rId2"/>
          <a:srcRect l="28725" t="18060" r="18352" b="23730"/>
          <a:stretch>
            <a:fillRect/>
          </a:stretch>
        </p:blipFill>
        <p:spPr>
          <a:xfrm>
            <a:off x="1090613" y="223838"/>
            <a:ext cx="1138237" cy="804862"/>
          </a:xfrm>
          <a:prstGeom prst="rect">
            <a:avLst/>
          </a:prstGeom>
          <a:noFill/>
          <a:ln w="9525">
            <a:noFill/>
          </a:ln>
        </p:spPr>
      </p:pic>
      <p:pic>
        <p:nvPicPr>
          <p:cNvPr id="23" name="图片 22"/>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1090391" y="1291940"/>
            <a:ext cx="1138527" cy="804161"/>
          </a:xfrm>
          <a:prstGeom prst="rect">
            <a:avLst/>
          </a:prstGeom>
        </p:spPr>
      </p:pic>
      <p:pic>
        <p:nvPicPr>
          <p:cNvPr id="27660" name="图片 23"/>
          <p:cNvPicPr>
            <a:picLocks noChangeAspect="1"/>
          </p:cNvPicPr>
          <p:nvPr userDrawn="1"/>
        </p:nvPicPr>
        <p:blipFill>
          <a:blip r:embed="rId3"/>
          <a:srcRect l="50250" t="5608" r="17874" b="13760"/>
          <a:stretch>
            <a:fillRect/>
          </a:stretch>
        </p:blipFill>
        <p:spPr>
          <a:xfrm>
            <a:off x="1090613" y="2359025"/>
            <a:ext cx="1138237" cy="946150"/>
          </a:xfrm>
          <a:prstGeom prst="rect">
            <a:avLst/>
          </a:prstGeom>
          <a:noFill/>
          <a:ln w="9525">
            <a:noFill/>
          </a:ln>
        </p:spPr>
      </p:pic>
      <p:grpSp>
        <p:nvGrpSpPr>
          <p:cNvPr id="27661" name="组合 24"/>
          <p:cNvGrpSpPr/>
          <p:nvPr userDrawn="1"/>
        </p:nvGrpSpPr>
        <p:grpSpPr>
          <a:xfrm>
            <a:off x="3692525" y="1131888"/>
            <a:ext cx="3416300" cy="803275"/>
            <a:chOff x="4924376" y="1508196"/>
            <a:chExt cx="4554108" cy="1072215"/>
          </a:xfrm>
        </p:grpSpPr>
        <p:pic>
          <p:nvPicPr>
            <p:cNvPr id="27668" name="图片 25"/>
            <p:cNvPicPr>
              <a:picLocks noChangeAspect="1"/>
            </p:cNvPicPr>
            <p:nvPr/>
          </p:nvPicPr>
          <p:blipFill>
            <a:blip r:embed="rId2"/>
            <a:srcRect l="28725" t="18060" r="18352" b="23730"/>
            <a:stretch>
              <a:fillRect/>
            </a:stretch>
          </p:blipFill>
          <p:spPr>
            <a:xfrm>
              <a:off x="6442412" y="1508196"/>
              <a:ext cx="1518036" cy="1072214"/>
            </a:xfrm>
            <a:prstGeom prst="rect">
              <a:avLst/>
            </a:prstGeom>
            <a:noFill/>
            <a:ln w="9525">
              <a:noFill/>
            </a:ln>
          </p:spPr>
        </p:pic>
        <p:pic>
          <p:nvPicPr>
            <p:cNvPr id="27" name="图片 26"/>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4924376" y="1508196"/>
              <a:ext cx="1518036" cy="1072214"/>
            </a:xfrm>
            <a:prstGeom prst="rect">
              <a:avLst/>
            </a:prstGeom>
          </p:spPr>
        </p:pic>
        <p:pic>
          <p:nvPicPr>
            <p:cNvPr id="27670" name="图片 27"/>
            <p:cNvPicPr>
              <a:picLocks noChangeAspect="1"/>
            </p:cNvPicPr>
            <p:nvPr/>
          </p:nvPicPr>
          <p:blipFill>
            <a:blip r:embed="rId3"/>
            <a:srcRect l="50250" t="5608" r="17874" b="13760"/>
            <a:stretch>
              <a:fillRect/>
            </a:stretch>
          </p:blipFill>
          <p:spPr>
            <a:xfrm>
              <a:off x="7960448" y="1508197"/>
              <a:ext cx="1518036" cy="1072214"/>
            </a:xfrm>
            <a:prstGeom prst="rect">
              <a:avLst/>
            </a:prstGeom>
            <a:noFill/>
            <a:ln w="9525">
              <a:noFill/>
            </a:ln>
          </p:spPr>
        </p:pic>
      </p:grpSp>
      <p:pic>
        <p:nvPicPr>
          <p:cNvPr id="27662" name="图片 28"/>
          <p:cNvPicPr>
            <a:picLocks noChangeAspect="1"/>
          </p:cNvPicPr>
          <p:nvPr userDrawn="1"/>
        </p:nvPicPr>
        <p:blipFill>
          <a:blip r:embed="rId4"/>
          <a:stretch>
            <a:fillRect/>
          </a:stretch>
        </p:blipFill>
        <p:spPr>
          <a:xfrm>
            <a:off x="3748088" y="2359025"/>
            <a:ext cx="3416300" cy="804863"/>
          </a:xfrm>
          <a:prstGeom prst="rect">
            <a:avLst/>
          </a:prstGeom>
          <a:noFill/>
          <a:ln w="9525">
            <a:noFill/>
          </a:ln>
        </p:spPr>
      </p:pic>
      <p:grpSp>
        <p:nvGrpSpPr>
          <p:cNvPr id="30" name="组合 29"/>
          <p:cNvGrpSpPr/>
          <p:nvPr/>
        </p:nvGrpSpPr>
        <p:grpSpPr>
          <a:xfrm>
            <a:off x="231910" y="3568453"/>
            <a:ext cx="3375606" cy="1340376"/>
            <a:chOff x="416789" y="5339623"/>
            <a:chExt cx="4500808" cy="1787168"/>
          </a:xfrm>
          <a:solidFill>
            <a:schemeClr val="accent1"/>
          </a:solidFill>
        </p:grpSpPr>
        <p:sp>
          <p:nvSpPr>
            <p:cNvPr id="31" name="Freeform 271"/>
            <p:cNvSpPr/>
            <p:nvPr/>
          </p:nvSpPr>
          <p:spPr bwMode="auto">
            <a:xfrm>
              <a:off x="416789" y="53396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32" name="Freeform 271"/>
            <p:cNvSpPr/>
            <p:nvPr/>
          </p:nvSpPr>
          <p:spPr bwMode="auto">
            <a:xfrm>
              <a:off x="569189" y="54920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33" name="Freeform 271"/>
            <p:cNvSpPr/>
            <p:nvPr/>
          </p:nvSpPr>
          <p:spPr bwMode="auto">
            <a:xfrm>
              <a:off x="721589" y="56444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34" name="Freeform 271"/>
            <p:cNvSpPr/>
            <p:nvPr/>
          </p:nvSpPr>
          <p:spPr bwMode="auto">
            <a:xfrm>
              <a:off x="873989" y="57968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pic>
        <p:nvPicPr>
          <p:cNvPr id="27664" name="图片 34"/>
          <p:cNvPicPr>
            <a:picLocks noChangeAspect="1"/>
          </p:cNvPicPr>
          <p:nvPr userDrawn="1"/>
        </p:nvPicPr>
        <p:blipFill>
          <a:blip r:embed="rId5"/>
          <a:srcRect l="40886" t="7385" r="27768" b="10143"/>
          <a:stretch>
            <a:fillRect/>
          </a:stretch>
        </p:blipFill>
        <p:spPr>
          <a:xfrm>
            <a:off x="3937000" y="3629025"/>
            <a:ext cx="1058863" cy="1104900"/>
          </a:xfrm>
          <a:prstGeom prst="rect">
            <a:avLst/>
          </a:prstGeom>
          <a:noFill/>
          <a:ln w="9525">
            <a:noFill/>
          </a:ln>
        </p:spPr>
      </p:pic>
      <p:pic>
        <p:nvPicPr>
          <p:cNvPr id="27665" name="图片 35"/>
          <p:cNvPicPr>
            <a:picLocks noChangeAspect="1"/>
          </p:cNvPicPr>
          <p:nvPr userDrawn="1"/>
        </p:nvPicPr>
        <p:blipFill>
          <a:blip r:embed="rId6"/>
          <a:srcRect l="35909" t="8183" r="27557" b="12755"/>
          <a:stretch>
            <a:fillRect/>
          </a:stretch>
        </p:blipFill>
        <p:spPr>
          <a:xfrm>
            <a:off x="5227638" y="3614738"/>
            <a:ext cx="1233487" cy="1058862"/>
          </a:xfrm>
          <a:prstGeom prst="rect">
            <a:avLst/>
          </a:prstGeom>
          <a:noFill/>
          <a:ln w="9525">
            <a:noFill/>
          </a:ln>
        </p:spPr>
      </p:pic>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p>
            <a:pPr lvl="0" defTabSz="684530" eaLnBrk="1" hangingPunct="1">
              <a:buNone/>
            </a:pPr>
            <a:fld id="{9A0DB2DC-4C9A-4742-B13C-FB6460FD3503}" type="slidenum">
              <a:rPr lang="zh-CN" altLang="en-US" dirty="0"/>
            </a:fld>
            <a:endParaRPr lang="zh-CN" alt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7" name="日期占位符 3"/>
          <p:cNvSpPr>
            <a:spLocks noGrp="1"/>
          </p:cNvSpPr>
          <p:nvPr>
            <p:ph type="dt" sz="half" idx="2"/>
          </p:nvPr>
        </p:nvSpPr>
        <p:spPr>
          <a:xfrm>
            <a:off x="628650" y="4767263"/>
            <a:ext cx="2057400" cy="274638"/>
          </a:xfrm>
          <a:prstGeom prst="rect">
            <a:avLst/>
          </a:prstGeom>
        </p:spPr>
        <p:txBody>
          <a:bodyPr vert="horz" lIns="68565" tIns="34289" rIns="68565"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4"/>
          <p:cNvSpPr>
            <a:spLocks noGrp="1"/>
          </p:cNvSpPr>
          <p:nvPr>
            <p:ph type="ftr" sz="quarter" idx="3"/>
          </p:nvPr>
        </p:nvSpPr>
        <p:spPr>
          <a:xfrm>
            <a:off x="3028950" y="4767263"/>
            <a:ext cx="3086100" cy="274638"/>
          </a:xfrm>
          <a:prstGeom prst="rect">
            <a:avLst/>
          </a:prstGeom>
        </p:spPr>
        <p:txBody>
          <a:bodyPr vert="horz" lIns="68565" tIns="34289" rIns="68565"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5"/>
          <p:cNvSpPr>
            <a:spLocks noGrp="1"/>
          </p:cNvSpPr>
          <p:nvPr>
            <p:ph type="sldNum" sz="quarter" idx="4"/>
          </p:nvPr>
        </p:nvSpPr>
        <p:spPr>
          <a:xfrm>
            <a:off x="6457950" y="4767263"/>
            <a:ext cx="2057400" cy="274638"/>
          </a:xfrm>
          <a:prstGeom prst="rect">
            <a:avLst/>
          </a:prstGeom>
        </p:spPr>
        <p:txBody>
          <a:bodyPr vert="horz" lIns="68565" tIns="34289" rIns="68565"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66BE91FB-6C2B-4487-A3F0-8EA3DEC90518}" type="datetime1">
              <a:rPr kumimoji="0"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sym typeface="Times New Roman" panose="02020603050405020304" pitchFamily="18" charset="0"/>
            </a:endParaRPr>
          </a:p>
        </p:txBody>
      </p:sp>
      <p:sp>
        <p:nvSpPr>
          <p:cNvPr id="4" name="页脚占位符 3"/>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sym typeface="Times New Roman" panose="02020603050405020304" pitchFamily="18" charset="0"/>
              </a:rPr>
            </a:fld>
            <a:endParaRPr lang="zh-CN" altLang="en-US" dirty="0">
              <a:latin typeface="Times New Roman" panose="02020603050405020304" pitchFamily="18" charset="0"/>
              <a:sym typeface="Times New Roman" panose="02020603050405020304" pitchFamily="18" charset="0"/>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4"/>
          <p:cNvSpPr>
            <a:spLocks noGrp="1"/>
          </p:cNvSpPr>
          <p:nvPr>
            <p:ph type="dt" sz="half" idx="12"/>
          </p:nvPr>
        </p:nvSpPr>
        <p:spPr>
          <a:xfrm>
            <a:off x="628650" y="4767263"/>
            <a:ext cx="2057400" cy="274638"/>
          </a:xfrm>
          <a:prstGeom prst="rect">
            <a:avLst/>
          </a:prstGeom>
        </p:spPr>
        <p:txBody>
          <a:bodyPr vert="horz" lIns="68565" tIns="34289" rIns="68565"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5"/>
          <p:cNvSpPr>
            <a:spLocks noGrp="1"/>
          </p:cNvSpPr>
          <p:nvPr>
            <p:ph type="ftr" sz="quarter" idx="3"/>
          </p:nvPr>
        </p:nvSpPr>
        <p:spPr>
          <a:xfrm>
            <a:off x="3028950" y="4767263"/>
            <a:ext cx="3086100" cy="274638"/>
          </a:xfrm>
          <a:prstGeom prst="rect">
            <a:avLst/>
          </a:prstGeom>
        </p:spPr>
        <p:txBody>
          <a:bodyPr vert="horz" lIns="68565" tIns="34289" rIns="68565"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6"/>
          <p:cNvSpPr>
            <a:spLocks noGrp="1"/>
          </p:cNvSpPr>
          <p:nvPr>
            <p:ph type="sldNum" sz="quarter" idx="4"/>
          </p:nvPr>
        </p:nvSpPr>
        <p:spPr>
          <a:xfrm>
            <a:off x="6457950" y="4767263"/>
            <a:ext cx="2057400" cy="274638"/>
          </a:xfrm>
          <a:prstGeom prst="rect">
            <a:avLst/>
          </a:prstGeom>
        </p:spPr>
        <p:txBody>
          <a:bodyPr vert="horz" lIns="68565" tIns="34289" rIns="68565"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2" y="1878806"/>
            <a:ext cx="3887391"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2"/>
          </p:nvPr>
        </p:nvSpPr>
        <p:spPr>
          <a:xfrm>
            <a:off x="628650" y="4767263"/>
            <a:ext cx="2057400" cy="274638"/>
          </a:xfrm>
          <a:prstGeom prst="rect">
            <a:avLst/>
          </a:prstGeom>
        </p:spPr>
        <p:txBody>
          <a:bodyPr vert="horz" lIns="68565" tIns="34289" rIns="68565"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7"/>
          <p:cNvSpPr>
            <a:spLocks noGrp="1"/>
          </p:cNvSpPr>
          <p:nvPr>
            <p:ph type="ftr" sz="quarter" idx="13"/>
          </p:nvPr>
        </p:nvSpPr>
        <p:spPr>
          <a:xfrm>
            <a:off x="3028950" y="4767263"/>
            <a:ext cx="3086100" cy="274638"/>
          </a:xfrm>
          <a:prstGeom prst="rect">
            <a:avLst/>
          </a:prstGeom>
        </p:spPr>
        <p:txBody>
          <a:bodyPr vert="horz" lIns="68565" tIns="34289" rIns="68565"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4"/>
          </p:nvPr>
        </p:nvSpPr>
        <p:spPr>
          <a:xfrm>
            <a:off x="6457950" y="4767263"/>
            <a:ext cx="2057400" cy="274638"/>
          </a:xfrm>
          <a:prstGeom prst="rect">
            <a:avLst/>
          </a:prstGeom>
        </p:spPr>
        <p:txBody>
          <a:bodyPr vert="horz" lIns="68565" tIns="34289" rIns="68565"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7" name="日期占位符 2"/>
          <p:cNvSpPr>
            <a:spLocks noGrp="1"/>
          </p:cNvSpPr>
          <p:nvPr>
            <p:ph type="dt" sz="half" idx="2"/>
          </p:nvPr>
        </p:nvSpPr>
        <p:spPr>
          <a:xfrm>
            <a:off x="628650" y="4767263"/>
            <a:ext cx="2057400" cy="274638"/>
          </a:xfrm>
          <a:prstGeom prst="rect">
            <a:avLst/>
          </a:prstGeom>
        </p:spPr>
        <p:txBody>
          <a:bodyPr vert="horz" lIns="68565" tIns="34289" rIns="68565"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3"/>
          <p:cNvSpPr>
            <a:spLocks noGrp="1"/>
          </p:cNvSpPr>
          <p:nvPr>
            <p:ph type="ftr" sz="quarter" idx="3"/>
          </p:nvPr>
        </p:nvSpPr>
        <p:spPr>
          <a:xfrm>
            <a:off x="3028950" y="4767263"/>
            <a:ext cx="3086100" cy="274638"/>
          </a:xfrm>
          <a:prstGeom prst="rect">
            <a:avLst/>
          </a:prstGeom>
        </p:spPr>
        <p:txBody>
          <a:bodyPr vert="horz" lIns="68565" tIns="34289" rIns="68565"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4"/>
          <p:cNvSpPr>
            <a:spLocks noGrp="1"/>
          </p:cNvSpPr>
          <p:nvPr>
            <p:ph type="sldNum" sz="quarter" idx="4"/>
          </p:nvPr>
        </p:nvSpPr>
        <p:spPr>
          <a:xfrm>
            <a:off x="6457950" y="4767263"/>
            <a:ext cx="2057400" cy="274638"/>
          </a:xfrm>
          <a:prstGeom prst="rect">
            <a:avLst/>
          </a:prstGeom>
        </p:spPr>
        <p:txBody>
          <a:bodyPr vert="horz" lIns="68565" tIns="34289" rIns="68565"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7" name="日期占位符 1"/>
          <p:cNvSpPr>
            <a:spLocks noGrp="1"/>
          </p:cNvSpPr>
          <p:nvPr>
            <p:ph type="dt" sz="half" idx="2"/>
          </p:nvPr>
        </p:nvSpPr>
        <p:spPr>
          <a:xfrm>
            <a:off x="628650" y="4767263"/>
            <a:ext cx="2057400" cy="274638"/>
          </a:xfrm>
          <a:prstGeom prst="rect">
            <a:avLst/>
          </a:prstGeom>
        </p:spPr>
        <p:txBody>
          <a:bodyPr vert="horz" lIns="68565" tIns="34289" rIns="68565"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2"/>
          <p:cNvSpPr>
            <a:spLocks noGrp="1"/>
          </p:cNvSpPr>
          <p:nvPr>
            <p:ph type="ftr" sz="quarter" idx="3"/>
          </p:nvPr>
        </p:nvSpPr>
        <p:spPr>
          <a:xfrm>
            <a:off x="3028950" y="4767263"/>
            <a:ext cx="3086100" cy="274638"/>
          </a:xfrm>
          <a:prstGeom prst="rect">
            <a:avLst/>
          </a:prstGeom>
        </p:spPr>
        <p:txBody>
          <a:bodyPr vert="horz" lIns="68565" tIns="34289" rIns="68565"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3"/>
          <p:cNvSpPr>
            <a:spLocks noGrp="1"/>
          </p:cNvSpPr>
          <p:nvPr>
            <p:ph type="sldNum" sz="quarter" idx="4"/>
          </p:nvPr>
        </p:nvSpPr>
        <p:spPr>
          <a:xfrm>
            <a:off x="6457950" y="4767263"/>
            <a:ext cx="2057400" cy="274638"/>
          </a:xfrm>
          <a:prstGeom prst="rect">
            <a:avLst/>
          </a:prstGeom>
        </p:spPr>
        <p:txBody>
          <a:bodyPr vert="horz" lIns="68565" tIns="34289" rIns="68565"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7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0965" indent="0">
              <a:buNone/>
              <a:defRPr sz="800"/>
            </a:lvl5pPr>
            <a:lvl6pPr marL="1713865" indent="0">
              <a:buNone/>
              <a:defRPr sz="800"/>
            </a:lvl6pPr>
            <a:lvl7pPr marL="2056765" indent="0">
              <a:buNone/>
              <a:defRPr sz="800"/>
            </a:lvl7pPr>
            <a:lvl8pPr marL="2399665" indent="0">
              <a:buNone/>
              <a:defRPr sz="800"/>
            </a:lvl8pPr>
            <a:lvl9pPr marL="2742565" indent="0">
              <a:buNone/>
              <a:defRPr sz="800"/>
            </a:lvl9pPr>
          </a:lstStyle>
          <a:p>
            <a:pPr lvl="0"/>
            <a:r>
              <a:rPr lang="zh-CN" altLang="en-US" smtClean="0"/>
              <a:t>单击此处编辑母版文本样式</a:t>
            </a:r>
            <a:endParaRPr lang="zh-CN" altLang="en-US" smtClean="0"/>
          </a:p>
        </p:txBody>
      </p:sp>
      <p:sp>
        <p:nvSpPr>
          <p:cNvPr id="7" name="日期占位符 4"/>
          <p:cNvSpPr>
            <a:spLocks noGrp="1"/>
          </p:cNvSpPr>
          <p:nvPr>
            <p:ph type="dt" sz="half" idx="12"/>
          </p:nvPr>
        </p:nvSpPr>
        <p:spPr>
          <a:xfrm>
            <a:off x="628650" y="4767263"/>
            <a:ext cx="2057400" cy="274638"/>
          </a:xfrm>
          <a:prstGeom prst="rect">
            <a:avLst/>
          </a:prstGeom>
        </p:spPr>
        <p:txBody>
          <a:bodyPr vert="horz" lIns="68565" tIns="34289" rIns="68565"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5"/>
          <p:cNvSpPr>
            <a:spLocks noGrp="1"/>
          </p:cNvSpPr>
          <p:nvPr>
            <p:ph type="ftr" sz="quarter" idx="3"/>
          </p:nvPr>
        </p:nvSpPr>
        <p:spPr>
          <a:xfrm>
            <a:off x="3028950" y="4767263"/>
            <a:ext cx="3086100" cy="274638"/>
          </a:xfrm>
          <a:prstGeom prst="rect">
            <a:avLst/>
          </a:prstGeom>
        </p:spPr>
        <p:txBody>
          <a:bodyPr vert="horz" lIns="68565" tIns="34289" rIns="68565"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6"/>
          <p:cNvSpPr>
            <a:spLocks noGrp="1"/>
          </p:cNvSpPr>
          <p:nvPr>
            <p:ph type="sldNum" sz="quarter" idx="4"/>
          </p:nvPr>
        </p:nvSpPr>
        <p:spPr>
          <a:xfrm>
            <a:off x="6457950" y="4767263"/>
            <a:ext cx="2057400" cy="274638"/>
          </a:xfrm>
          <a:prstGeom prst="rect">
            <a:avLst/>
          </a:prstGeom>
        </p:spPr>
        <p:txBody>
          <a:bodyPr vert="horz" lIns="68565" tIns="34289" rIns="68565"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79"/>
            <a:ext cx="4629150" cy="3655219"/>
          </a:xfrm>
        </p:spPr>
        <p:txBody>
          <a:bodyPr vert="horz" wrap="square" lIns="68565" tIns="34289" rIns="68565" bIns="34289"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pPr marL="0" marR="0" lvl="0" indent="0" algn="l" defTabSz="684530" rtl="0" eaLnBrk="0" fontAlgn="base" latinLnBrk="0" hangingPunct="0">
              <a:lnSpc>
                <a:spcPct val="90000"/>
              </a:lnSpc>
              <a:spcBef>
                <a:spcPts val="750"/>
              </a:spcBef>
              <a:spcAft>
                <a:spcPct val="0"/>
              </a:spcAft>
              <a:buClrTx/>
              <a:buSzTx/>
              <a:buFont typeface="Arial" panose="020B0604020202020204" pitchFamily="34" charset="0"/>
              <a:buNone/>
              <a:defRPr/>
            </a:pP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单击图标添加图片</a:t>
            </a: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0965" indent="0">
              <a:buNone/>
              <a:defRPr sz="800"/>
            </a:lvl5pPr>
            <a:lvl6pPr marL="1713865" indent="0">
              <a:buNone/>
              <a:defRPr sz="800"/>
            </a:lvl6pPr>
            <a:lvl7pPr marL="2056765" indent="0">
              <a:buNone/>
              <a:defRPr sz="800"/>
            </a:lvl7pPr>
            <a:lvl8pPr marL="2399665" indent="0">
              <a:buNone/>
              <a:defRPr sz="800"/>
            </a:lvl8pPr>
            <a:lvl9pPr marL="2742565" indent="0">
              <a:buNone/>
              <a:defRPr sz="800"/>
            </a:lvl9pPr>
          </a:lstStyle>
          <a:p>
            <a:pPr lvl="0"/>
            <a:r>
              <a:rPr lang="zh-CN" altLang="en-US" smtClean="0"/>
              <a:t>单击此处编辑母版文本样式</a:t>
            </a:r>
            <a:endParaRPr lang="zh-CN" altLang="en-US" smtClean="0"/>
          </a:p>
        </p:txBody>
      </p:sp>
      <p:sp>
        <p:nvSpPr>
          <p:cNvPr id="7" name="日期占位符 4"/>
          <p:cNvSpPr>
            <a:spLocks noGrp="1"/>
          </p:cNvSpPr>
          <p:nvPr>
            <p:ph type="dt" sz="half" idx="12"/>
          </p:nvPr>
        </p:nvSpPr>
        <p:spPr>
          <a:xfrm>
            <a:off x="628650" y="4767263"/>
            <a:ext cx="2057400" cy="274638"/>
          </a:xfrm>
          <a:prstGeom prst="rect">
            <a:avLst/>
          </a:prstGeom>
        </p:spPr>
        <p:txBody>
          <a:bodyPr vert="horz" lIns="68565" tIns="34289" rIns="68565"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5"/>
          <p:cNvSpPr>
            <a:spLocks noGrp="1"/>
          </p:cNvSpPr>
          <p:nvPr>
            <p:ph type="ftr" sz="quarter" idx="3"/>
          </p:nvPr>
        </p:nvSpPr>
        <p:spPr>
          <a:xfrm>
            <a:off x="3028950" y="4767263"/>
            <a:ext cx="3086100" cy="274638"/>
          </a:xfrm>
          <a:prstGeom prst="rect">
            <a:avLst/>
          </a:prstGeom>
        </p:spPr>
        <p:txBody>
          <a:bodyPr vert="horz" lIns="68565" tIns="34289" rIns="68565"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6"/>
          <p:cNvSpPr>
            <a:spLocks noGrp="1"/>
          </p:cNvSpPr>
          <p:nvPr>
            <p:ph type="sldNum" sz="quarter" idx="4"/>
          </p:nvPr>
        </p:nvSpPr>
        <p:spPr>
          <a:xfrm>
            <a:off x="6457950" y="4767263"/>
            <a:ext cx="2057400" cy="274638"/>
          </a:xfrm>
          <a:prstGeom prst="rect">
            <a:avLst/>
          </a:prstGeom>
        </p:spPr>
        <p:txBody>
          <a:bodyPr vert="horz" lIns="68565" tIns="34289" rIns="68565"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2"/>
          </p:nvPr>
        </p:nvSpPr>
        <p:spPr>
          <a:xfrm>
            <a:off x="628650" y="4767263"/>
            <a:ext cx="2057400" cy="274638"/>
          </a:xfrm>
          <a:prstGeom prst="rect">
            <a:avLst/>
          </a:prstGeom>
        </p:spPr>
        <p:txBody>
          <a:bodyPr vert="horz" lIns="68565" tIns="34289" rIns="68565"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4"/>
          <p:cNvSpPr>
            <a:spLocks noGrp="1"/>
          </p:cNvSpPr>
          <p:nvPr>
            <p:ph type="ftr" sz="quarter" idx="3"/>
          </p:nvPr>
        </p:nvSpPr>
        <p:spPr>
          <a:xfrm>
            <a:off x="3028950" y="4767263"/>
            <a:ext cx="3086100" cy="274638"/>
          </a:xfrm>
          <a:prstGeom prst="rect">
            <a:avLst/>
          </a:prstGeom>
        </p:spPr>
        <p:txBody>
          <a:bodyPr vert="horz" lIns="68565" tIns="34289" rIns="68565"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5"/>
          <p:cNvSpPr>
            <a:spLocks noGrp="1"/>
          </p:cNvSpPr>
          <p:nvPr>
            <p:ph type="sldNum" sz="quarter" idx="4"/>
          </p:nvPr>
        </p:nvSpPr>
        <p:spPr>
          <a:xfrm>
            <a:off x="6457950" y="4767263"/>
            <a:ext cx="2057400" cy="274638"/>
          </a:xfrm>
          <a:prstGeom prst="rect">
            <a:avLst/>
          </a:prstGeom>
        </p:spPr>
        <p:txBody>
          <a:bodyPr vert="horz" lIns="68565" tIns="34289" rIns="68565"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5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2" y="273854"/>
            <a:ext cx="5800725" cy="435887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2"/>
          </p:nvPr>
        </p:nvSpPr>
        <p:spPr>
          <a:xfrm>
            <a:off x="628650" y="4767263"/>
            <a:ext cx="2057400" cy="274638"/>
          </a:xfrm>
          <a:prstGeom prst="rect">
            <a:avLst/>
          </a:prstGeom>
        </p:spPr>
        <p:txBody>
          <a:bodyPr vert="horz" lIns="68565" tIns="34289" rIns="68565"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4"/>
          <p:cNvSpPr>
            <a:spLocks noGrp="1"/>
          </p:cNvSpPr>
          <p:nvPr>
            <p:ph type="ftr" sz="quarter" idx="3"/>
          </p:nvPr>
        </p:nvSpPr>
        <p:spPr>
          <a:xfrm>
            <a:off x="3028950" y="4767263"/>
            <a:ext cx="3086100" cy="274638"/>
          </a:xfrm>
          <a:prstGeom prst="rect">
            <a:avLst/>
          </a:prstGeom>
        </p:spPr>
        <p:txBody>
          <a:bodyPr vert="horz" lIns="68565" tIns="34289" rIns="68565"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5"/>
          <p:cNvSpPr>
            <a:spLocks noGrp="1"/>
          </p:cNvSpPr>
          <p:nvPr>
            <p:ph type="sldNum" sz="quarter" idx="4"/>
          </p:nvPr>
        </p:nvSpPr>
        <p:spPr>
          <a:xfrm>
            <a:off x="6457950" y="4767263"/>
            <a:ext cx="2057400" cy="274638"/>
          </a:xfrm>
          <a:prstGeom prst="rect">
            <a:avLst/>
          </a:prstGeom>
        </p:spPr>
        <p:txBody>
          <a:bodyPr vert="horz" lIns="68565" tIns="34289" rIns="68565"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1_仅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grpSp>
        <p:nvGrpSpPr>
          <p:cNvPr id="37890" name="Group 14"/>
          <p:cNvGrpSpPr/>
          <p:nvPr/>
        </p:nvGrpSpPr>
        <p:grpSpPr>
          <a:xfrm>
            <a:off x="8448675" y="506413"/>
            <a:ext cx="363538" cy="354012"/>
            <a:chOff x="3303354" y="2367094"/>
            <a:chExt cx="484632" cy="471563"/>
          </a:xfrm>
        </p:grpSpPr>
        <p:sp>
          <p:nvSpPr>
            <p:cNvPr id="8" name="Pentagon 12"/>
            <p:cNvSpPr/>
            <p:nvPr/>
          </p:nvSpPr>
          <p:spPr>
            <a:xfrm rot="5400000">
              <a:off x="3336320" y="2386993"/>
              <a:ext cx="418698" cy="484632"/>
            </a:xfrm>
            <a:prstGeom prst="homePlate">
              <a:avLst>
                <a:gd name="adj" fmla="val 255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9" name="Rectangle 13"/>
            <p:cNvSpPr/>
            <p:nvPr/>
          </p:nvSpPr>
          <p:spPr>
            <a:xfrm>
              <a:off x="3303354" y="2367094"/>
              <a:ext cx="484632" cy="1057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7891" name="Group 2"/>
          <p:cNvGrpSpPr/>
          <p:nvPr/>
        </p:nvGrpSpPr>
        <p:grpSpPr>
          <a:xfrm>
            <a:off x="0" y="5043488"/>
            <a:ext cx="9144000" cy="100012"/>
            <a:chOff x="0" y="6725537"/>
            <a:chExt cx="12192000" cy="132463"/>
          </a:xfrm>
        </p:grpSpPr>
        <p:sp>
          <p:nvSpPr>
            <p:cNvPr id="11" name="Rectangle 6"/>
            <p:cNvSpPr/>
            <p:nvPr/>
          </p:nvSpPr>
          <p:spPr>
            <a:xfrm>
              <a:off x="0" y="6725537"/>
              <a:ext cx="2419351" cy="132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2" name="Rectangle 7"/>
            <p:cNvSpPr/>
            <p:nvPr/>
          </p:nvSpPr>
          <p:spPr>
            <a:xfrm>
              <a:off x="4836584" y="6725537"/>
              <a:ext cx="2597149" cy="132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3" name="Rectangle 8"/>
            <p:cNvSpPr/>
            <p:nvPr/>
          </p:nvSpPr>
          <p:spPr>
            <a:xfrm>
              <a:off x="9772651" y="6725537"/>
              <a:ext cx="2419349" cy="13246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4" name="Rectangle 9"/>
            <p:cNvSpPr/>
            <p:nvPr/>
          </p:nvSpPr>
          <p:spPr>
            <a:xfrm>
              <a:off x="7355417" y="6725537"/>
              <a:ext cx="2417233" cy="1324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5" name="Rectangle 10"/>
            <p:cNvSpPr/>
            <p:nvPr/>
          </p:nvSpPr>
          <p:spPr>
            <a:xfrm>
              <a:off x="2419351" y="6725537"/>
              <a:ext cx="2417233" cy="132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grpSp>
      <p:sp>
        <p:nvSpPr>
          <p:cNvPr id="16" name="文本框 3"/>
          <p:cNvSpPr txBox="1">
            <a:spLocks noChangeArrowheads="1"/>
          </p:cNvSpPr>
          <p:nvPr/>
        </p:nvSpPr>
        <p:spPr bwMode="auto">
          <a:xfrm>
            <a:off x="600075" y="465138"/>
            <a:ext cx="55229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5" tIns="34289" rIns="68565" bIns="34289">
            <a:spAutoFit/>
          </a:bodyPr>
          <a:lstStyle>
            <a:lvl1pPr defTabSz="684530" eaLnBrk="0" hangingPunct="0">
              <a:defRPr>
                <a:solidFill>
                  <a:schemeClr val="tx1"/>
                </a:solidFill>
                <a:latin typeface="Times New Roman" panose="02020603050405020304" pitchFamily="18" charset="0"/>
                <a:ea typeface="宋体" panose="02010600030101010101" pitchFamily="2" charset="-122"/>
              </a:defRPr>
            </a:lvl1pPr>
            <a:lvl2pPr defTabSz="684530" eaLnBrk="0" hangingPunct="0">
              <a:defRPr>
                <a:solidFill>
                  <a:schemeClr val="tx1"/>
                </a:solidFill>
                <a:latin typeface="Times New Roman" panose="02020603050405020304" pitchFamily="18" charset="0"/>
                <a:ea typeface="宋体" panose="02010600030101010101" pitchFamily="2" charset="-122"/>
              </a:defRPr>
            </a:lvl2pPr>
            <a:lvl3pPr defTabSz="684530" eaLnBrk="0" hangingPunct="0">
              <a:defRPr>
                <a:solidFill>
                  <a:schemeClr val="tx1"/>
                </a:solidFill>
                <a:latin typeface="Times New Roman" panose="02020603050405020304" pitchFamily="18" charset="0"/>
                <a:ea typeface="宋体" panose="02010600030101010101" pitchFamily="2" charset="-122"/>
              </a:defRPr>
            </a:lvl3pPr>
            <a:lvl4pPr defTabSz="684530" eaLnBrk="0" hangingPunct="0">
              <a:defRPr>
                <a:solidFill>
                  <a:schemeClr val="tx1"/>
                </a:solidFill>
                <a:latin typeface="Times New Roman" panose="02020603050405020304" pitchFamily="18" charset="0"/>
                <a:ea typeface="宋体" panose="02010600030101010101" pitchFamily="2" charset="-122"/>
              </a:defRPr>
            </a:lvl4pPr>
            <a:lvl5pPr defTabSz="684530" eaLnBrk="0" hangingPunct="0">
              <a:defRPr>
                <a:solidFill>
                  <a:schemeClr val="tx1"/>
                </a:solidFill>
                <a:latin typeface="Times New Roman" panose="02020603050405020304" pitchFamily="18" charset="0"/>
                <a:ea typeface="宋体" panose="02010600030101010101" pitchFamily="2" charset="-122"/>
              </a:defRPr>
            </a:lvl5pPr>
            <a:lvl6pPr marL="22828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7400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1972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6544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marL="0" marR="0" lvl="0" indent="0" algn="l" defTabSz="68453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rgbClr val="4472C4"/>
                </a:solidFill>
                <a:effectLst/>
                <a:uLnTx/>
                <a:uFillTx/>
                <a:latin typeface="Arial" panose="020B0604020202020204" pitchFamily="34" charset="0"/>
                <a:ea typeface="冬青黑体简体中文 W6"/>
                <a:cs typeface="冬青黑体简体中文 W6"/>
              </a:rPr>
              <a:t>商务扁平多彩信息图表设计</a:t>
            </a:r>
            <a:endParaRPr kumimoji="0" lang="zh-CN" altLang="en-US" sz="1100" b="0" i="0" u="none" strike="noStrike" kern="1200" cap="none" spc="0" normalizeH="0" baseline="0" noProof="0" smtClean="0">
              <a:ln>
                <a:noFill/>
              </a:ln>
              <a:solidFill>
                <a:srgbClr val="4472C4"/>
              </a:solidFill>
              <a:effectLst/>
              <a:uLnTx/>
              <a:uFillTx/>
              <a:latin typeface="Arial" panose="020B0604020202020204" pitchFamily="34" charset="0"/>
              <a:ea typeface="微软雅黑" panose="020B0503020204020204" pitchFamily="34" charset="-122"/>
              <a:cs typeface="+mn-cs"/>
            </a:endParaRPr>
          </a:p>
        </p:txBody>
      </p:sp>
      <p:sp>
        <p:nvSpPr>
          <p:cNvPr id="17" name="矩形 16"/>
          <p:cNvSpPr/>
          <p:nvPr/>
        </p:nvSpPr>
        <p:spPr>
          <a:xfrm>
            <a:off x="-727075" y="-6961187"/>
            <a:ext cx="727075" cy="727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8" name="矩形 17"/>
          <p:cNvSpPr/>
          <p:nvPr/>
        </p:nvSpPr>
        <p:spPr>
          <a:xfrm>
            <a:off x="9144000" y="-6961187"/>
            <a:ext cx="727075" cy="727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矩形 18"/>
          <p:cNvSpPr/>
          <p:nvPr/>
        </p:nvSpPr>
        <p:spPr>
          <a:xfrm>
            <a:off x="-727075" y="11137900"/>
            <a:ext cx="727075" cy="727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0" name="矩形 19"/>
          <p:cNvSpPr/>
          <p:nvPr/>
        </p:nvSpPr>
        <p:spPr>
          <a:xfrm>
            <a:off x="9144000" y="11137900"/>
            <a:ext cx="727075" cy="727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1" name="文本框 3"/>
          <p:cNvSpPr txBox="1">
            <a:spLocks noChangeArrowheads="1"/>
          </p:cNvSpPr>
          <p:nvPr/>
        </p:nvSpPr>
        <p:spPr bwMode="auto">
          <a:xfrm>
            <a:off x="600075" y="465138"/>
            <a:ext cx="55229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5" tIns="34289" rIns="68565" bIns="34289">
            <a:spAutoFit/>
          </a:bodyPr>
          <a:lstStyle>
            <a:lvl1pPr defTabSz="684530" eaLnBrk="0" hangingPunct="0">
              <a:defRPr>
                <a:solidFill>
                  <a:schemeClr val="tx1"/>
                </a:solidFill>
                <a:latin typeface="Times New Roman" panose="02020603050405020304" pitchFamily="18" charset="0"/>
                <a:ea typeface="宋体" panose="02010600030101010101" pitchFamily="2" charset="-122"/>
              </a:defRPr>
            </a:lvl1pPr>
            <a:lvl2pPr defTabSz="684530" eaLnBrk="0" hangingPunct="0">
              <a:defRPr>
                <a:solidFill>
                  <a:schemeClr val="tx1"/>
                </a:solidFill>
                <a:latin typeface="Times New Roman" panose="02020603050405020304" pitchFamily="18" charset="0"/>
                <a:ea typeface="宋体" panose="02010600030101010101" pitchFamily="2" charset="-122"/>
              </a:defRPr>
            </a:lvl2pPr>
            <a:lvl3pPr defTabSz="684530" eaLnBrk="0" hangingPunct="0">
              <a:defRPr>
                <a:solidFill>
                  <a:schemeClr val="tx1"/>
                </a:solidFill>
                <a:latin typeface="Times New Roman" panose="02020603050405020304" pitchFamily="18" charset="0"/>
                <a:ea typeface="宋体" panose="02010600030101010101" pitchFamily="2" charset="-122"/>
              </a:defRPr>
            </a:lvl3pPr>
            <a:lvl4pPr defTabSz="684530" eaLnBrk="0" hangingPunct="0">
              <a:defRPr>
                <a:solidFill>
                  <a:schemeClr val="tx1"/>
                </a:solidFill>
                <a:latin typeface="Times New Roman" panose="02020603050405020304" pitchFamily="18" charset="0"/>
                <a:ea typeface="宋体" panose="02010600030101010101" pitchFamily="2" charset="-122"/>
              </a:defRPr>
            </a:lvl4pPr>
            <a:lvl5pPr defTabSz="684530" eaLnBrk="0" hangingPunct="0">
              <a:defRPr>
                <a:solidFill>
                  <a:schemeClr val="tx1"/>
                </a:solidFill>
                <a:latin typeface="Times New Roman" panose="02020603050405020304" pitchFamily="18" charset="0"/>
                <a:ea typeface="宋体" panose="02010600030101010101" pitchFamily="2" charset="-122"/>
              </a:defRPr>
            </a:lvl5pPr>
            <a:lvl6pPr marL="22828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7400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1972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6544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marL="0" marR="0" lvl="0" indent="0" algn="l" defTabSz="68453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rgbClr val="4472C4"/>
                </a:solidFill>
                <a:effectLst/>
                <a:uLnTx/>
                <a:uFillTx/>
                <a:latin typeface="Arial" panose="020B0604020202020204" pitchFamily="34" charset="0"/>
                <a:ea typeface="冬青黑体简体中文 W6"/>
                <a:cs typeface="冬青黑体简体中文 W6"/>
              </a:rPr>
              <a:t>商务扁平多彩信息图表设计</a:t>
            </a:r>
            <a:endParaRPr kumimoji="0" lang="zh-CN" altLang="en-US" sz="1100" b="0" i="0" u="none" strike="noStrike" kern="1200" cap="none" spc="0" normalizeH="0" baseline="0" noProof="0" smtClean="0">
              <a:ln>
                <a:noFill/>
              </a:ln>
              <a:solidFill>
                <a:srgbClr val="4472C4"/>
              </a:solidFill>
              <a:effectLst/>
              <a:uLnTx/>
              <a:uFillTx/>
              <a:latin typeface="Arial" panose="020B0604020202020204" pitchFamily="34" charset="0"/>
              <a:ea typeface="微软雅黑" panose="020B0503020204020204" pitchFamily="34" charset="-122"/>
              <a:cs typeface="+mn-cs"/>
            </a:endParaRPr>
          </a:p>
        </p:txBody>
      </p:sp>
      <p:sp>
        <p:nvSpPr>
          <p:cNvPr id="22" name="矩形 21"/>
          <p:cNvSpPr/>
          <p:nvPr/>
        </p:nvSpPr>
        <p:spPr>
          <a:xfrm>
            <a:off x="-727075" y="-6961187"/>
            <a:ext cx="727075" cy="727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3" name="矩形 22"/>
          <p:cNvSpPr/>
          <p:nvPr/>
        </p:nvSpPr>
        <p:spPr>
          <a:xfrm>
            <a:off x="9144000" y="-6961187"/>
            <a:ext cx="727075" cy="727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4" name="矩形 23"/>
          <p:cNvSpPr/>
          <p:nvPr/>
        </p:nvSpPr>
        <p:spPr>
          <a:xfrm>
            <a:off x="-727075" y="11137900"/>
            <a:ext cx="727075" cy="727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5" name="矩形 24"/>
          <p:cNvSpPr/>
          <p:nvPr/>
        </p:nvSpPr>
        <p:spPr>
          <a:xfrm>
            <a:off x="9144000" y="11137900"/>
            <a:ext cx="727075" cy="727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6" name="Slide Number Placeholder 4"/>
          <p:cNvSpPr>
            <a:spLocks noGrp="1"/>
          </p:cNvSpPr>
          <p:nvPr>
            <p:ph type="sldNum" sz="quarter" idx="4"/>
          </p:nvPr>
        </p:nvSpPr>
        <p:spPr>
          <a:xfrm>
            <a:off x="8426450" y="506413"/>
            <a:ext cx="417513" cy="354013"/>
          </a:xfrm>
          <a:prstGeom prst="rect">
            <a:avLst/>
          </a:prstGeom>
        </p:spPr>
        <p:txBody>
          <a:bodyPr vert="horz" lIns="68565" tIns="34289" rIns="68565" bIns="34289" rtlCol="0" anchor="ctr"/>
          <a:p>
            <a:pPr algn="ctr">
              <a:buNone/>
            </a:pPr>
            <a:fld id="{9A0DB2DC-4C9A-4742-B13C-FB6460FD3503}" type="slidenum">
              <a:rPr lang="en-US" altLang="zh-CN" sz="1400" dirty="0">
                <a:solidFill>
                  <a:srgbClr val="FFFFFF"/>
                </a:solidFill>
              </a:rPr>
            </a:fld>
            <a:endParaRPr lang="en-US" altLang="zh-CN" sz="1400" dirty="0">
              <a:solidFill>
                <a:srgbClr val="FFFFFF"/>
              </a:solidFill>
            </a:endParaRPr>
          </a:p>
        </p:txBody>
      </p:sp>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标题幻灯片">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p>
            <a:pPr lvl="0" defTabSz="684530" eaLnBrk="1" hangingPunct="1">
              <a:buNone/>
            </a:pPr>
            <a:fld id="{9A0DB2DC-4C9A-4742-B13C-FB6460FD3503}" type="slidenum">
              <a:rPr lang="zh-CN" altLang="en-US" dirty="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66BE91FB-6C2B-4487-A3F0-8EA3DEC90518}" type="datetime1">
              <a:rPr kumimoji="0"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sym typeface="Times New Roman" panose="02020603050405020304" pitchFamily="18" charset="0"/>
            </a:endParaRPr>
          </a:p>
        </p:txBody>
      </p:sp>
      <p:sp>
        <p:nvSpPr>
          <p:cNvPr id="3" name="页脚占位符 2"/>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sym typeface="Times New Roman" panose="02020603050405020304" pitchFamily="18" charset="0"/>
              </a:rPr>
            </a:fld>
            <a:endParaRPr lang="zh-CN" altLang="en-US" dirty="0">
              <a:latin typeface="Times New Roman" panose="02020603050405020304" pitchFamily="18" charset="0"/>
              <a:sym typeface="Times New Roman" panose="02020603050405020304" pitchFamily="18" charset="0"/>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标题和内容">
    <p:bg>
      <p:bgPr>
        <a:pattFill prst="cross">
          <a:fgClr>
            <a:srgbClr val="F2F2F2"/>
          </a:fgClr>
          <a:bgClr>
            <a:schemeClr val="bg1"/>
          </a:bgClr>
        </a:pattFill>
        <a:effectLst/>
      </p:bgPr>
    </p:bg>
    <p:spTree>
      <p:nvGrpSpPr>
        <p:cNvPr id="1" name=""/>
        <p:cNvGrpSpPr/>
        <p:nvPr/>
      </p:nvGrpSpPr>
      <p:grpSpPr>
        <a:xfrm>
          <a:off x="0" y="0"/>
          <a:ext cx="0" cy="0"/>
          <a:chOff x="0" y="0"/>
          <a:chExt cx="0" cy="0"/>
        </a:xfrm>
      </p:grpSpPr>
      <p:pic>
        <p:nvPicPr>
          <p:cNvPr id="39938" name="图片 6"/>
          <p:cNvPicPr>
            <a:picLocks noChangeAspect="1"/>
          </p:cNvPicPr>
          <p:nvPr userDrawn="1"/>
        </p:nvPicPr>
        <p:blipFill>
          <a:blip r:embed="rId2"/>
          <a:srcRect l="28725" t="18060" r="18352" b="23730"/>
          <a:stretch>
            <a:fillRect/>
          </a:stretch>
        </p:blipFill>
        <p:spPr>
          <a:xfrm>
            <a:off x="1090613" y="223838"/>
            <a:ext cx="1138237" cy="804862"/>
          </a:xfrm>
          <a:prstGeom prst="rect">
            <a:avLst/>
          </a:prstGeom>
          <a:noFill/>
          <a:ln w="9525">
            <a:noFill/>
          </a:ln>
        </p:spPr>
      </p:pic>
      <p:pic>
        <p:nvPicPr>
          <p:cNvPr id="8" name="图片 7"/>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1090391" y="1291940"/>
            <a:ext cx="1138527" cy="804161"/>
          </a:xfrm>
          <a:prstGeom prst="rect">
            <a:avLst/>
          </a:prstGeom>
        </p:spPr>
      </p:pic>
      <p:pic>
        <p:nvPicPr>
          <p:cNvPr id="39940" name="图片 8"/>
          <p:cNvPicPr>
            <a:picLocks noChangeAspect="1"/>
          </p:cNvPicPr>
          <p:nvPr userDrawn="1"/>
        </p:nvPicPr>
        <p:blipFill>
          <a:blip r:embed="rId3"/>
          <a:srcRect l="50250" t="5608" r="17874" b="13760"/>
          <a:stretch>
            <a:fillRect/>
          </a:stretch>
        </p:blipFill>
        <p:spPr>
          <a:xfrm>
            <a:off x="1090613" y="2359025"/>
            <a:ext cx="1138237" cy="946150"/>
          </a:xfrm>
          <a:prstGeom prst="rect">
            <a:avLst/>
          </a:prstGeom>
          <a:noFill/>
          <a:ln w="9525">
            <a:noFill/>
          </a:ln>
        </p:spPr>
      </p:pic>
      <p:grpSp>
        <p:nvGrpSpPr>
          <p:cNvPr id="39941" name="组合 9"/>
          <p:cNvGrpSpPr/>
          <p:nvPr userDrawn="1"/>
        </p:nvGrpSpPr>
        <p:grpSpPr>
          <a:xfrm>
            <a:off x="3692525" y="1131888"/>
            <a:ext cx="3416300" cy="803275"/>
            <a:chOff x="4924376" y="1508196"/>
            <a:chExt cx="4554108" cy="1072215"/>
          </a:xfrm>
        </p:grpSpPr>
        <p:pic>
          <p:nvPicPr>
            <p:cNvPr id="39948" name="图片 10"/>
            <p:cNvPicPr>
              <a:picLocks noChangeAspect="1"/>
            </p:cNvPicPr>
            <p:nvPr/>
          </p:nvPicPr>
          <p:blipFill>
            <a:blip r:embed="rId2"/>
            <a:srcRect l="28725" t="18060" r="18352" b="23730"/>
            <a:stretch>
              <a:fillRect/>
            </a:stretch>
          </p:blipFill>
          <p:spPr>
            <a:xfrm>
              <a:off x="6442412" y="1508196"/>
              <a:ext cx="1518036" cy="1072214"/>
            </a:xfrm>
            <a:prstGeom prst="rect">
              <a:avLst/>
            </a:prstGeom>
            <a:noFill/>
            <a:ln w="9525">
              <a:noFill/>
            </a:ln>
          </p:spPr>
        </p:pic>
        <p:pic>
          <p:nvPicPr>
            <p:cNvPr id="12" name="图片 11"/>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4924376" y="1508196"/>
              <a:ext cx="1518036" cy="1072214"/>
            </a:xfrm>
            <a:prstGeom prst="rect">
              <a:avLst/>
            </a:prstGeom>
          </p:spPr>
        </p:pic>
        <p:pic>
          <p:nvPicPr>
            <p:cNvPr id="39950" name="图片 12"/>
            <p:cNvPicPr>
              <a:picLocks noChangeAspect="1"/>
            </p:cNvPicPr>
            <p:nvPr/>
          </p:nvPicPr>
          <p:blipFill>
            <a:blip r:embed="rId3"/>
            <a:srcRect l="50250" t="5608" r="17874" b="13760"/>
            <a:stretch>
              <a:fillRect/>
            </a:stretch>
          </p:blipFill>
          <p:spPr>
            <a:xfrm>
              <a:off x="7960448" y="1508197"/>
              <a:ext cx="1518036" cy="1072214"/>
            </a:xfrm>
            <a:prstGeom prst="rect">
              <a:avLst/>
            </a:prstGeom>
            <a:noFill/>
            <a:ln w="9525">
              <a:noFill/>
            </a:ln>
          </p:spPr>
        </p:pic>
      </p:grpSp>
      <p:pic>
        <p:nvPicPr>
          <p:cNvPr id="39942" name="图片 13"/>
          <p:cNvPicPr>
            <a:picLocks noChangeAspect="1"/>
          </p:cNvPicPr>
          <p:nvPr userDrawn="1"/>
        </p:nvPicPr>
        <p:blipFill>
          <a:blip r:embed="rId4"/>
          <a:stretch>
            <a:fillRect/>
          </a:stretch>
        </p:blipFill>
        <p:spPr>
          <a:xfrm>
            <a:off x="3748088" y="2359025"/>
            <a:ext cx="3416300" cy="804863"/>
          </a:xfrm>
          <a:prstGeom prst="rect">
            <a:avLst/>
          </a:prstGeom>
          <a:noFill/>
          <a:ln w="9525">
            <a:noFill/>
          </a:ln>
        </p:spPr>
      </p:pic>
      <p:grpSp>
        <p:nvGrpSpPr>
          <p:cNvPr id="15" name="组合 14"/>
          <p:cNvGrpSpPr/>
          <p:nvPr/>
        </p:nvGrpSpPr>
        <p:grpSpPr>
          <a:xfrm>
            <a:off x="231910" y="3568453"/>
            <a:ext cx="3375606" cy="1340376"/>
            <a:chOff x="416789" y="5339623"/>
            <a:chExt cx="4500808" cy="1787168"/>
          </a:xfrm>
          <a:solidFill>
            <a:schemeClr val="accent1"/>
          </a:solidFill>
        </p:grpSpPr>
        <p:sp>
          <p:nvSpPr>
            <p:cNvPr id="16" name="Freeform 271"/>
            <p:cNvSpPr/>
            <p:nvPr/>
          </p:nvSpPr>
          <p:spPr bwMode="auto">
            <a:xfrm>
              <a:off x="416789" y="53396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 name="Freeform 271"/>
            <p:cNvSpPr/>
            <p:nvPr/>
          </p:nvSpPr>
          <p:spPr bwMode="auto">
            <a:xfrm>
              <a:off x="569189" y="54920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8" name="Freeform 271"/>
            <p:cNvSpPr/>
            <p:nvPr/>
          </p:nvSpPr>
          <p:spPr bwMode="auto">
            <a:xfrm>
              <a:off x="721589" y="56444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9" name="Freeform 271"/>
            <p:cNvSpPr/>
            <p:nvPr/>
          </p:nvSpPr>
          <p:spPr bwMode="auto">
            <a:xfrm>
              <a:off x="873989" y="57968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pic>
        <p:nvPicPr>
          <p:cNvPr id="39944" name="图片 19"/>
          <p:cNvPicPr>
            <a:picLocks noChangeAspect="1"/>
          </p:cNvPicPr>
          <p:nvPr userDrawn="1"/>
        </p:nvPicPr>
        <p:blipFill>
          <a:blip r:embed="rId5"/>
          <a:srcRect l="40886" t="7385" r="27768" b="10143"/>
          <a:stretch>
            <a:fillRect/>
          </a:stretch>
        </p:blipFill>
        <p:spPr>
          <a:xfrm>
            <a:off x="3937000" y="3629025"/>
            <a:ext cx="1058863" cy="1104900"/>
          </a:xfrm>
          <a:prstGeom prst="rect">
            <a:avLst/>
          </a:prstGeom>
          <a:noFill/>
          <a:ln w="9525">
            <a:noFill/>
          </a:ln>
        </p:spPr>
      </p:pic>
      <p:pic>
        <p:nvPicPr>
          <p:cNvPr id="39945" name="图片 20"/>
          <p:cNvPicPr>
            <a:picLocks noChangeAspect="1"/>
          </p:cNvPicPr>
          <p:nvPr userDrawn="1"/>
        </p:nvPicPr>
        <p:blipFill>
          <a:blip r:embed="rId6"/>
          <a:srcRect l="35909" t="8183" r="27557" b="12755"/>
          <a:stretch>
            <a:fillRect/>
          </a:stretch>
        </p:blipFill>
        <p:spPr>
          <a:xfrm>
            <a:off x="5227638" y="3614738"/>
            <a:ext cx="1233487" cy="1058862"/>
          </a:xfrm>
          <a:prstGeom prst="rect">
            <a:avLst/>
          </a:prstGeom>
          <a:noFill/>
          <a:ln w="9525">
            <a:noFill/>
          </a:ln>
        </p:spPr>
      </p:pic>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p>
            <a:pPr lvl="0" defTabSz="684530" eaLnBrk="1" hangingPunct="1">
              <a:buNone/>
            </a:pPr>
            <a:fld id="{9A0DB2DC-4C9A-4742-B13C-FB6460FD3503}" type="slidenum">
              <a:rPr lang="zh-CN" altLang="en-US" dirty="0"/>
            </a:fld>
            <a:endParaRPr lang="zh-CN" alt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仅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grpSp>
        <p:nvGrpSpPr>
          <p:cNvPr id="40962" name="Group 14"/>
          <p:cNvGrpSpPr/>
          <p:nvPr/>
        </p:nvGrpSpPr>
        <p:grpSpPr>
          <a:xfrm>
            <a:off x="8448675" y="506413"/>
            <a:ext cx="363538" cy="354012"/>
            <a:chOff x="3303354" y="2367094"/>
            <a:chExt cx="484632" cy="471563"/>
          </a:xfrm>
        </p:grpSpPr>
        <p:sp>
          <p:nvSpPr>
            <p:cNvPr id="8" name="Pentagon 12"/>
            <p:cNvSpPr/>
            <p:nvPr/>
          </p:nvSpPr>
          <p:spPr>
            <a:xfrm rot="5400000">
              <a:off x="3336320" y="2386993"/>
              <a:ext cx="418698" cy="484632"/>
            </a:xfrm>
            <a:prstGeom prst="homePlate">
              <a:avLst>
                <a:gd name="adj" fmla="val 255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9" name="Rectangle 13"/>
            <p:cNvSpPr/>
            <p:nvPr/>
          </p:nvSpPr>
          <p:spPr>
            <a:xfrm>
              <a:off x="3303354" y="2367094"/>
              <a:ext cx="484632" cy="1057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40963" name="Group 2"/>
          <p:cNvGrpSpPr/>
          <p:nvPr/>
        </p:nvGrpSpPr>
        <p:grpSpPr>
          <a:xfrm>
            <a:off x="0" y="5043488"/>
            <a:ext cx="9144000" cy="100012"/>
            <a:chOff x="0" y="6725537"/>
            <a:chExt cx="12192000" cy="132463"/>
          </a:xfrm>
        </p:grpSpPr>
        <p:sp>
          <p:nvSpPr>
            <p:cNvPr id="11" name="Rectangle 6"/>
            <p:cNvSpPr/>
            <p:nvPr/>
          </p:nvSpPr>
          <p:spPr>
            <a:xfrm>
              <a:off x="0" y="6725537"/>
              <a:ext cx="2419351" cy="132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2" name="Rectangle 7"/>
            <p:cNvSpPr/>
            <p:nvPr/>
          </p:nvSpPr>
          <p:spPr>
            <a:xfrm>
              <a:off x="4836584" y="6725537"/>
              <a:ext cx="2597149" cy="132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3" name="Rectangle 8"/>
            <p:cNvSpPr/>
            <p:nvPr/>
          </p:nvSpPr>
          <p:spPr>
            <a:xfrm>
              <a:off x="9772651" y="6725537"/>
              <a:ext cx="2419349" cy="13246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4" name="Rectangle 9"/>
            <p:cNvSpPr/>
            <p:nvPr/>
          </p:nvSpPr>
          <p:spPr>
            <a:xfrm>
              <a:off x="7355417" y="6725537"/>
              <a:ext cx="2417233" cy="1324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5" name="Rectangle 10"/>
            <p:cNvSpPr/>
            <p:nvPr/>
          </p:nvSpPr>
          <p:spPr>
            <a:xfrm>
              <a:off x="2419351" y="6725537"/>
              <a:ext cx="2417233" cy="132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grpSp>
      <p:sp>
        <p:nvSpPr>
          <p:cNvPr id="16" name="文本框 3"/>
          <p:cNvSpPr txBox="1">
            <a:spLocks noChangeArrowheads="1"/>
          </p:cNvSpPr>
          <p:nvPr/>
        </p:nvSpPr>
        <p:spPr bwMode="auto">
          <a:xfrm>
            <a:off x="600075" y="465138"/>
            <a:ext cx="55229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5" tIns="34289" rIns="68565" bIns="34289">
            <a:spAutoFit/>
          </a:bodyPr>
          <a:lstStyle>
            <a:lvl1pPr defTabSz="684530" eaLnBrk="0" hangingPunct="0">
              <a:defRPr>
                <a:solidFill>
                  <a:schemeClr val="tx1"/>
                </a:solidFill>
                <a:latin typeface="Times New Roman" panose="02020603050405020304" pitchFamily="18" charset="0"/>
                <a:ea typeface="宋体" panose="02010600030101010101" pitchFamily="2" charset="-122"/>
              </a:defRPr>
            </a:lvl1pPr>
            <a:lvl2pPr defTabSz="684530" eaLnBrk="0" hangingPunct="0">
              <a:defRPr>
                <a:solidFill>
                  <a:schemeClr val="tx1"/>
                </a:solidFill>
                <a:latin typeface="Times New Roman" panose="02020603050405020304" pitchFamily="18" charset="0"/>
                <a:ea typeface="宋体" panose="02010600030101010101" pitchFamily="2" charset="-122"/>
              </a:defRPr>
            </a:lvl2pPr>
            <a:lvl3pPr defTabSz="684530" eaLnBrk="0" hangingPunct="0">
              <a:defRPr>
                <a:solidFill>
                  <a:schemeClr val="tx1"/>
                </a:solidFill>
                <a:latin typeface="Times New Roman" panose="02020603050405020304" pitchFamily="18" charset="0"/>
                <a:ea typeface="宋体" panose="02010600030101010101" pitchFamily="2" charset="-122"/>
              </a:defRPr>
            </a:lvl3pPr>
            <a:lvl4pPr defTabSz="684530" eaLnBrk="0" hangingPunct="0">
              <a:defRPr>
                <a:solidFill>
                  <a:schemeClr val="tx1"/>
                </a:solidFill>
                <a:latin typeface="Times New Roman" panose="02020603050405020304" pitchFamily="18" charset="0"/>
                <a:ea typeface="宋体" panose="02010600030101010101" pitchFamily="2" charset="-122"/>
              </a:defRPr>
            </a:lvl4pPr>
            <a:lvl5pPr defTabSz="684530" eaLnBrk="0" hangingPunct="0">
              <a:defRPr>
                <a:solidFill>
                  <a:schemeClr val="tx1"/>
                </a:solidFill>
                <a:latin typeface="Times New Roman" panose="02020603050405020304" pitchFamily="18" charset="0"/>
                <a:ea typeface="宋体" panose="02010600030101010101" pitchFamily="2" charset="-122"/>
              </a:defRPr>
            </a:lvl5pPr>
            <a:lvl6pPr marL="22828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7400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1972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6544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marL="0" marR="0" lvl="0" indent="0" algn="l" defTabSz="68453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rgbClr val="4472C4"/>
                </a:solidFill>
                <a:effectLst/>
                <a:uLnTx/>
                <a:uFillTx/>
                <a:latin typeface="Arial" panose="020B0604020202020204" pitchFamily="34" charset="0"/>
                <a:ea typeface="冬青黑体简体中文 W6"/>
                <a:cs typeface="冬青黑体简体中文 W6"/>
              </a:rPr>
              <a:t>商务扁平多彩信息图表设计</a:t>
            </a:r>
            <a:endParaRPr kumimoji="0" lang="zh-CN" altLang="en-US" sz="1100" b="0" i="0" u="none" strike="noStrike" kern="1200" cap="none" spc="0" normalizeH="0" baseline="0" noProof="0" smtClean="0">
              <a:ln>
                <a:noFill/>
              </a:ln>
              <a:solidFill>
                <a:srgbClr val="4472C4"/>
              </a:solidFill>
              <a:effectLst/>
              <a:uLnTx/>
              <a:uFillTx/>
              <a:latin typeface="Arial" panose="020B0604020202020204" pitchFamily="34" charset="0"/>
              <a:ea typeface="微软雅黑" panose="020B0503020204020204" pitchFamily="34" charset="-122"/>
              <a:cs typeface="+mn-cs"/>
            </a:endParaRPr>
          </a:p>
        </p:txBody>
      </p:sp>
      <p:sp>
        <p:nvSpPr>
          <p:cNvPr id="17" name="矩形 16"/>
          <p:cNvSpPr/>
          <p:nvPr/>
        </p:nvSpPr>
        <p:spPr>
          <a:xfrm>
            <a:off x="-727075" y="-6961187"/>
            <a:ext cx="727075" cy="727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8" name="矩形 17"/>
          <p:cNvSpPr/>
          <p:nvPr/>
        </p:nvSpPr>
        <p:spPr>
          <a:xfrm>
            <a:off x="9144000" y="-6961187"/>
            <a:ext cx="727075" cy="727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矩形 18"/>
          <p:cNvSpPr/>
          <p:nvPr/>
        </p:nvSpPr>
        <p:spPr>
          <a:xfrm>
            <a:off x="-727075" y="11137900"/>
            <a:ext cx="727075" cy="727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0" name="矩形 19"/>
          <p:cNvSpPr/>
          <p:nvPr/>
        </p:nvSpPr>
        <p:spPr>
          <a:xfrm>
            <a:off x="9144000" y="11137900"/>
            <a:ext cx="727075" cy="727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1" name="Slide Number Placeholder 4"/>
          <p:cNvSpPr>
            <a:spLocks noGrp="1"/>
          </p:cNvSpPr>
          <p:nvPr>
            <p:ph type="sldNum" sz="quarter" idx="4"/>
          </p:nvPr>
        </p:nvSpPr>
        <p:spPr>
          <a:xfrm>
            <a:off x="8426450" y="506413"/>
            <a:ext cx="417513" cy="354013"/>
          </a:xfrm>
          <a:prstGeom prst="rect">
            <a:avLst/>
          </a:prstGeom>
        </p:spPr>
        <p:txBody>
          <a:bodyPr vert="horz" lIns="68565" tIns="34289" rIns="68565" bIns="34289" rtlCol="0" anchor="ctr"/>
          <a:p>
            <a:pPr algn="ctr">
              <a:buNone/>
            </a:pPr>
            <a:fld id="{9A0DB2DC-4C9A-4742-B13C-FB6460FD3503}" type="slidenum">
              <a:rPr lang="en-US" altLang="zh-CN" sz="1400" dirty="0">
                <a:solidFill>
                  <a:srgbClr val="FFFFFF"/>
                </a:solidFill>
              </a:rPr>
            </a:fld>
            <a:endParaRPr lang="en-US" altLang="zh-CN" sz="1400" dirty="0">
              <a:solidFill>
                <a:srgbClr val="FFFFFF"/>
              </a:solidFill>
            </a:endParaRPr>
          </a:p>
        </p:txBody>
      </p:sp>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标题幻灯片">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p>
            <a:pPr lvl="0" defTabSz="684530" eaLnBrk="1" hangingPunct="1">
              <a:buNone/>
            </a:pPr>
            <a:fld id="{9A0DB2DC-4C9A-4742-B13C-FB6460FD3503}" type="slidenum">
              <a:rPr lang="zh-CN" altLang="en-US" dirty="0"/>
            </a:fld>
            <a:endParaRPr lang="zh-CN" alt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标题和内容">
    <p:bg>
      <p:bgPr>
        <a:pattFill prst="cross">
          <a:fgClr>
            <a:srgbClr val="F2F2F2"/>
          </a:fgClr>
          <a:bgClr>
            <a:schemeClr val="bg1"/>
          </a:bgClr>
        </a:pattFill>
        <a:effectLst/>
      </p:bgPr>
    </p:bg>
    <p:spTree>
      <p:nvGrpSpPr>
        <p:cNvPr id="1" name=""/>
        <p:cNvGrpSpPr/>
        <p:nvPr/>
      </p:nvGrpSpPr>
      <p:grpSpPr>
        <a:xfrm>
          <a:off x="0" y="0"/>
          <a:ext cx="0" cy="0"/>
          <a:chOff x="0" y="0"/>
          <a:chExt cx="0" cy="0"/>
        </a:xfrm>
      </p:grpSpPr>
      <p:pic>
        <p:nvPicPr>
          <p:cNvPr id="43010" name="图片 6"/>
          <p:cNvPicPr>
            <a:picLocks noChangeAspect="1"/>
          </p:cNvPicPr>
          <p:nvPr/>
        </p:nvPicPr>
        <p:blipFill>
          <a:blip r:embed="rId2"/>
          <a:srcRect l="28725" t="18060" r="18352" b="23730"/>
          <a:stretch>
            <a:fillRect/>
          </a:stretch>
        </p:blipFill>
        <p:spPr>
          <a:xfrm>
            <a:off x="1090613" y="223838"/>
            <a:ext cx="1138237" cy="804862"/>
          </a:xfrm>
          <a:prstGeom prst="rect">
            <a:avLst/>
          </a:prstGeom>
          <a:noFill/>
          <a:ln w="9525">
            <a:noFill/>
          </a:ln>
        </p:spPr>
      </p:pic>
      <p:pic>
        <p:nvPicPr>
          <p:cNvPr id="8" name="图片 7"/>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1090391" y="1291936"/>
            <a:ext cx="1138527" cy="804161"/>
          </a:xfrm>
          <a:prstGeom prst="rect">
            <a:avLst/>
          </a:prstGeom>
        </p:spPr>
      </p:pic>
      <p:pic>
        <p:nvPicPr>
          <p:cNvPr id="43012" name="图片 8"/>
          <p:cNvPicPr>
            <a:picLocks noChangeAspect="1"/>
          </p:cNvPicPr>
          <p:nvPr/>
        </p:nvPicPr>
        <p:blipFill>
          <a:blip r:embed="rId3"/>
          <a:srcRect l="50250" t="5608" r="17874" b="13760"/>
          <a:stretch>
            <a:fillRect/>
          </a:stretch>
        </p:blipFill>
        <p:spPr>
          <a:xfrm>
            <a:off x="1090613" y="2359025"/>
            <a:ext cx="1138237" cy="946150"/>
          </a:xfrm>
          <a:prstGeom prst="rect">
            <a:avLst/>
          </a:prstGeom>
          <a:noFill/>
          <a:ln w="9525">
            <a:noFill/>
          </a:ln>
        </p:spPr>
      </p:pic>
      <p:grpSp>
        <p:nvGrpSpPr>
          <p:cNvPr id="43013" name="组合 9"/>
          <p:cNvGrpSpPr/>
          <p:nvPr/>
        </p:nvGrpSpPr>
        <p:grpSpPr>
          <a:xfrm>
            <a:off x="3692525" y="1131888"/>
            <a:ext cx="3416300" cy="803275"/>
            <a:chOff x="4924376" y="1508196"/>
            <a:chExt cx="4554108" cy="1072215"/>
          </a:xfrm>
        </p:grpSpPr>
        <p:pic>
          <p:nvPicPr>
            <p:cNvPr id="43031" name="图片 10"/>
            <p:cNvPicPr>
              <a:picLocks noChangeAspect="1"/>
            </p:cNvPicPr>
            <p:nvPr/>
          </p:nvPicPr>
          <p:blipFill>
            <a:blip r:embed="rId2"/>
            <a:srcRect l="28725" t="18060" r="18352" b="23730"/>
            <a:stretch>
              <a:fillRect/>
            </a:stretch>
          </p:blipFill>
          <p:spPr>
            <a:xfrm>
              <a:off x="6442412" y="1508196"/>
              <a:ext cx="1518036" cy="1072214"/>
            </a:xfrm>
            <a:prstGeom prst="rect">
              <a:avLst/>
            </a:prstGeom>
            <a:noFill/>
            <a:ln w="9525">
              <a:noFill/>
            </a:ln>
          </p:spPr>
        </p:pic>
        <p:pic>
          <p:nvPicPr>
            <p:cNvPr id="12" name="图片 11"/>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4924376" y="1508196"/>
              <a:ext cx="1518036" cy="1072214"/>
            </a:xfrm>
            <a:prstGeom prst="rect">
              <a:avLst/>
            </a:prstGeom>
          </p:spPr>
        </p:pic>
        <p:pic>
          <p:nvPicPr>
            <p:cNvPr id="43033" name="图片 12"/>
            <p:cNvPicPr>
              <a:picLocks noChangeAspect="1"/>
            </p:cNvPicPr>
            <p:nvPr/>
          </p:nvPicPr>
          <p:blipFill>
            <a:blip r:embed="rId3"/>
            <a:srcRect l="50250" t="5608" r="17874" b="13760"/>
            <a:stretch>
              <a:fillRect/>
            </a:stretch>
          </p:blipFill>
          <p:spPr>
            <a:xfrm>
              <a:off x="7960448" y="1508197"/>
              <a:ext cx="1518036" cy="1072214"/>
            </a:xfrm>
            <a:prstGeom prst="rect">
              <a:avLst/>
            </a:prstGeom>
            <a:noFill/>
            <a:ln w="9525">
              <a:noFill/>
            </a:ln>
          </p:spPr>
        </p:pic>
      </p:grpSp>
      <p:pic>
        <p:nvPicPr>
          <p:cNvPr id="43014" name="图片 13"/>
          <p:cNvPicPr>
            <a:picLocks noChangeAspect="1"/>
          </p:cNvPicPr>
          <p:nvPr/>
        </p:nvPicPr>
        <p:blipFill>
          <a:blip r:embed="rId4"/>
          <a:stretch>
            <a:fillRect/>
          </a:stretch>
        </p:blipFill>
        <p:spPr>
          <a:xfrm>
            <a:off x="3748088" y="2359025"/>
            <a:ext cx="3416300" cy="804863"/>
          </a:xfrm>
          <a:prstGeom prst="rect">
            <a:avLst/>
          </a:prstGeom>
          <a:noFill/>
          <a:ln w="9525">
            <a:noFill/>
          </a:ln>
        </p:spPr>
      </p:pic>
      <p:grpSp>
        <p:nvGrpSpPr>
          <p:cNvPr id="15" name="组合 14"/>
          <p:cNvGrpSpPr/>
          <p:nvPr/>
        </p:nvGrpSpPr>
        <p:grpSpPr>
          <a:xfrm>
            <a:off x="231910" y="3568453"/>
            <a:ext cx="3375606" cy="1340376"/>
            <a:chOff x="416789" y="5339623"/>
            <a:chExt cx="4500808" cy="1787168"/>
          </a:xfrm>
          <a:solidFill>
            <a:schemeClr val="accent1"/>
          </a:solidFill>
        </p:grpSpPr>
        <p:sp>
          <p:nvSpPr>
            <p:cNvPr id="16" name="Freeform 271"/>
            <p:cNvSpPr/>
            <p:nvPr/>
          </p:nvSpPr>
          <p:spPr bwMode="auto">
            <a:xfrm>
              <a:off x="416789" y="53396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 name="Freeform 271"/>
            <p:cNvSpPr/>
            <p:nvPr/>
          </p:nvSpPr>
          <p:spPr bwMode="auto">
            <a:xfrm>
              <a:off x="569189" y="54920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8" name="Freeform 271"/>
            <p:cNvSpPr/>
            <p:nvPr/>
          </p:nvSpPr>
          <p:spPr bwMode="auto">
            <a:xfrm>
              <a:off x="721589" y="56444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9" name="Freeform 271"/>
            <p:cNvSpPr/>
            <p:nvPr/>
          </p:nvSpPr>
          <p:spPr bwMode="auto">
            <a:xfrm>
              <a:off x="873989" y="57968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pic>
        <p:nvPicPr>
          <p:cNvPr id="43016" name="图片 19"/>
          <p:cNvPicPr>
            <a:picLocks noChangeAspect="1"/>
          </p:cNvPicPr>
          <p:nvPr/>
        </p:nvPicPr>
        <p:blipFill>
          <a:blip r:embed="rId5"/>
          <a:srcRect l="40886" t="7385" r="27768" b="10143"/>
          <a:stretch>
            <a:fillRect/>
          </a:stretch>
        </p:blipFill>
        <p:spPr>
          <a:xfrm>
            <a:off x="3937000" y="3629025"/>
            <a:ext cx="1058863" cy="1104900"/>
          </a:xfrm>
          <a:prstGeom prst="rect">
            <a:avLst/>
          </a:prstGeom>
          <a:noFill/>
          <a:ln w="9525">
            <a:noFill/>
          </a:ln>
        </p:spPr>
      </p:pic>
      <p:pic>
        <p:nvPicPr>
          <p:cNvPr id="43017" name="图片 20"/>
          <p:cNvPicPr>
            <a:picLocks noChangeAspect="1"/>
          </p:cNvPicPr>
          <p:nvPr/>
        </p:nvPicPr>
        <p:blipFill>
          <a:blip r:embed="rId6"/>
          <a:srcRect l="35909" t="8183" r="27557" b="12755"/>
          <a:stretch>
            <a:fillRect/>
          </a:stretch>
        </p:blipFill>
        <p:spPr>
          <a:xfrm>
            <a:off x="5227638" y="3614738"/>
            <a:ext cx="1233487" cy="1058862"/>
          </a:xfrm>
          <a:prstGeom prst="rect">
            <a:avLst/>
          </a:prstGeom>
          <a:noFill/>
          <a:ln w="9525">
            <a:noFill/>
          </a:ln>
        </p:spPr>
      </p:pic>
      <p:pic>
        <p:nvPicPr>
          <p:cNvPr id="43018" name="图片 21"/>
          <p:cNvPicPr>
            <a:picLocks noChangeAspect="1"/>
          </p:cNvPicPr>
          <p:nvPr userDrawn="1"/>
        </p:nvPicPr>
        <p:blipFill>
          <a:blip r:embed="rId2"/>
          <a:srcRect l="28725" t="18060" r="18352" b="23730"/>
          <a:stretch>
            <a:fillRect/>
          </a:stretch>
        </p:blipFill>
        <p:spPr>
          <a:xfrm>
            <a:off x="1090613" y="223838"/>
            <a:ext cx="1138237" cy="804862"/>
          </a:xfrm>
          <a:prstGeom prst="rect">
            <a:avLst/>
          </a:prstGeom>
          <a:noFill/>
          <a:ln w="9525">
            <a:noFill/>
          </a:ln>
        </p:spPr>
      </p:pic>
      <p:pic>
        <p:nvPicPr>
          <p:cNvPr id="23" name="图片 22"/>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1090391" y="1291936"/>
            <a:ext cx="1138527" cy="804161"/>
          </a:xfrm>
          <a:prstGeom prst="rect">
            <a:avLst/>
          </a:prstGeom>
        </p:spPr>
      </p:pic>
      <p:pic>
        <p:nvPicPr>
          <p:cNvPr id="43020" name="图片 23"/>
          <p:cNvPicPr>
            <a:picLocks noChangeAspect="1"/>
          </p:cNvPicPr>
          <p:nvPr userDrawn="1"/>
        </p:nvPicPr>
        <p:blipFill>
          <a:blip r:embed="rId3"/>
          <a:srcRect l="50250" t="5608" r="17874" b="13760"/>
          <a:stretch>
            <a:fillRect/>
          </a:stretch>
        </p:blipFill>
        <p:spPr>
          <a:xfrm>
            <a:off x="1090613" y="2359025"/>
            <a:ext cx="1138237" cy="946150"/>
          </a:xfrm>
          <a:prstGeom prst="rect">
            <a:avLst/>
          </a:prstGeom>
          <a:noFill/>
          <a:ln w="9525">
            <a:noFill/>
          </a:ln>
        </p:spPr>
      </p:pic>
      <p:grpSp>
        <p:nvGrpSpPr>
          <p:cNvPr id="43021" name="组合 24"/>
          <p:cNvGrpSpPr/>
          <p:nvPr userDrawn="1"/>
        </p:nvGrpSpPr>
        <p:grpSpPr>
          <a:xfrm>
            <a:off x="3692525" y="1131888"/>
            <a:ext cx="3416300" cy="803275"/>
            <a:chOff x="4924376" y="1508196"/>
            <a:chExt cx="4554108" cy="1072215"/>
          </a:xfrm>
        </p:grpSpPr>
        <p:pic>
          <p:nvPicPr>
            <p:cNvPr id="43028" name="图片 25"/>
            <p:cNvPicPr>
              <a:picLocks noChangeAspect="1"/>
            </p:cNvPicPr>
            <p:nvPr/>
          </p:nvPicPr>
          <p:blipFill>
            <a:blip r:embed="rId2"/>
            <a:srcRect l="28725" t="18060" r="18352" b="23730"/>
            <a:stretch>
              <a:fillRect/>
            </a:stretch>
          </p:blipFill>
          <p:spPr>
            <a:xfrm>
              <a:off x="6442412" y="1508196"/>
              <a:ext cx="1518036" cy="1072214"/>
            </a:xfrm>
            <a:prstGeom prst="rect">
              <a:avLst/>
            </a:prstGeom>
            <a:noFill/>
            <a:ln w="9525">
              <a:noFill/>
            </a:ln>
          </p:spPr>
        </p:pic>
        <p:pic>
          <p:nvPicPr>
            <p:cNvPr id="27" name="图片 26"/>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4924376" y="1508196"/>
              <a:ext cx="1518036" cy="1072214"/>
            </a:xfrm>
            <a:prstGeom prst="rect">
              <a:avLst/>
            </a:prstGeom>
          </p:spPr>
        </p:pic>
        <p:pic>
          <p:nvPicPr>
            <p:cNvPr id="43030" name="图片 27"/>
            <p:cNvPicPr>
              <a:picLocks noChangeAspect="1"/>
            </p:cNvPicPr>
            <p:nvPr/>
          </p:nvPicPr>
          <p:blipFill>
            <a:blip r:embed="rId3"/>
            <a:srcRect l="50250" t="5608" r="17874" b="13760"/>
            <a:stretch>
              <a:fillRect/>
            </a:stretch>
          </p:blipFill>
          <p:spPr>
            <a:xfrm>
              <a:off x="7960448" y="1508197"/>
              <a:ext cx="1518036" cy="1072214"/>
            </a:xfrm>
            <a:prstGeom prst="rect">
              <a:avLst/>
            </a:prstGeom>
            <a:noFill/>
            <a:ln w="9525">
              <a:noFill/>
            </a:ln>
          </p:spPr>
        </p:pic>
      </p:grpSp>
      <p:pic>
        <p:nvPicPr>
          <p:cNvPr id="43022" name="图片 28"/>
          <p:cNvPicPr>
            <a:picLocks noChangeAspect="1"/>
          </p:cNvPicPr>
          <p:nvPr userDrawn="1"/>
        </p:nvPicPr>
        <p:blipFill>
          <a:blip r:embed="rId4"/>
          <a:stretch>
            <a:fillRect/>
          </a:stretch>
        </p:blipFill>
        <p:spPr>
          <a:xfrm>
            <a:off x="3748088" y="2359025"/>
            <a:ext cx="3416300" cy="804863"/>
          </a:xfrm>
          <a:prstGeom prst="rect">
            <a:avLst/>
          </a:prstGeom>
          <a:noFill/>
          <a:ln w="9525">
            <a:noFill/>
          </a:ln>
        </p:spPr>
      </p:pic>
      <p:grpSp>
        <p:nvGrpSpPr>
          <p:cNvPr id="30" name="组合 29"/>
          <p:cNvGrpSpPr/>
          <p:nvPr/>
        </p:nvGrpSpPr>
        <p:grpSpPr>
          <a:xfrm>
            <a:off x="231910" y="3568453"/>
            <a:ext cx="3375606" cy="1340376"/>
            <a:chOff x="416789" y="5339623"/>
            <a:chExt cx="4500808" cy="1787168"/>
          </a:xfrm>
          <a:solidFill>
            <a:schemeClr val="accent1"/>
          </a:solidFill>
        </p:grpSpPr>
        <p:sp>
          <p:nvSpPr>
            <p:cNvPr id="31" name="Freeform 271"/>
            <p:cNvSpPr/>
            <p:nvPr/>
          </p:nvSpPr>
          <p:spPr bwMode="auto">
            <a:xfrm>
              <a:off x="416789" y="53396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32" name="Freeform 271"/>
            <p:cNvSpPr/>
            <p:nvPr/>
          </p:nvSpPr>
          <p:spPr bwMode="auto">
            <a:xfrm>
              <a:off x="569189" y="54920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33" name="Freeform 271"/>
            <p:cNvSpPr/>
            <p:nvPr/>
          </p:nvSpPr>
          <p:spPr bwMode="auto">
            <a:xfrm>
              <a:off x="721589" y="56444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34" name="Freeform 271"/>
            <p:cNvSpPr/>
            <p:nvPr/>
          </p:nvSpPr>
          <p:spPr bwMode="auto">
            <a:xfrm>
              <a:off x="873989" y="57968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pic>
        <p:nvPicPr>
          <p:cNvPr id="43024" name="图片 34"/>
          <p:cNvPicPr>
            <a:picLocks noChangeAspect="1"/>
          </p:cNvPicPr>
          <p:nvPr userDrawn="1"/>
        </p:nvPicPr>
        <p:blipFill>
          <a:blip r:embed="rId5"/>
          <a:srcRect l="40886" t="7385" r="27768" b="10143"/>
          <a:stretch>
            <a:fillRect/>
          </a:stretch>
        </p:blipFill>
        <p:spPr>
          <a:xfrm>
            <a:off x="3937000" y="3629025"/>
            <a:ext cx="1058863" cy="1104900"/>
          </a:xfrm>
          <a:prstGeom prst="rect">
            <a:avLst/>
          </a:prstGeom>
          <a:noFill/>
          <a:ln w="9525">
            <a:noFill/>
          </a:ln>
        </p:spPr>
      </p:pic>
      <p:pic>
        <p:nvPicPr>
          <p:cNvPr id="43025" name="图片 35"/>
          <p:cNvPicPr>
            <a:picLocks noChangeAspect="1"/>
          </p:cNvPicPr>
          <p:nvPr userDrawn="1"/>
        </p:nvPicPr>
        <p:blipFill>
          <a:blip r:embed="rId6"/>
          <a:srcRect l="35909" t="8183" r="27557" b="12755"/>
          <a:stretch>
            <a:fillRect/>
          </a:stretch>
        </p:blipFill>
        <p:spPr>
          <a:xfrm>
            <a:off x="5227638" y="3614738"/>
            <a:ext cx="1233487" cy="1058862"/>
          </a:xfrm>
          <a:prstGeom prst="rect">
            <a:avLst/>
          </a:prstGeom>
          <a:noFill/>
          <a:ln w="9525">
            <a:noFill/>
          </a:ln>
        </p:spPr>
      </p:pic>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p>
            <a:pPr lvl="0" defTabSz="684530" eaLnBrk="1" hangingPunct="1">
              <a:buNone/>
            </a:pPr>
            <a:fld id="{9A0DB2DC-4C9A-4742-B13C-FB6460FD3503}" type="slidenum">
              <a:rPr lang="zh-CN" altLang="en-US" dirty="0"/>
            </a:fld>
            <a:endParaRPr lang="zh-CN" alt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0"/>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7" name="日期占位符 3"/>
          <p:cNvSpPr>
            <a:spLocks noGrp="1"/>
          </p:cNvSpPr>
          <p:nvPr>
            <p:ph type="dt" sz="half" idx="2"/>
          </p:nvPr>
        </p:nvSpPr>
        <p:spPr>
          <a:xfrm>
            <a:off x="628650" y="4767263"/>
            <a:ext cx="2057400" cy="274638"/>
          </a:xfrm>
          <a:prstGeom prst="rect">
            <a:avLst/>
          </a:prstGeom>
        </p:spPr>
        <p:txBody>
          <a:bodyPr vert="horz" lIns="68571" tIns="34289" rIns="68571"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4"/>
          <p:cNvSpPr>
            <a:spLocks noGrp="1"/>
          </p:cNvSpPr>
          <p:nvPr>
            <p:ph type="ftr" sz="quarter" idx="3"/>
          </p:nvPr>
        </p:nvSpPr>
        <p:spPr>
          <a:xfrm>
            <a:off x="3028950" y="4767263"/>
            <a:ext cx="3086100" cy="274638"/>
          </a:xfrm>
          <a:prstGeom prst="rect">
            <a:avLst/>
          </a:prstGeom>
        </p:spPr>
        <p:txBody>
          <a:bodyPr vert="horz" lIns="68571" tIns="34289" rIns="68571"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5"/>
          <p:cNvSpPr>
            <a:spLocks noGrp="1"/>
          </p:cNvSpPr>
          <p:nvPr>
            <p:ph type="sldNum" sz="quarter" idx="4"/>
          </p:nvPr>
        </p:nvSpPr>
        <p:spPr>
          <a:xfrm>
            <a:off x="6457950" y="4767263"/>
            <a:ext cx="2057400" cy="274638"/>
          </a:xfrm>
          <a:prstGeom prst="rect">
            <a:avLst/>
          </a:prstGeom>
        </p:spPr>
        <p:txBody>
          <a:bodyPr vert="horz" lIns="68571" tIns="34289" rIns="68571"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4"/>
          <p:cNvSpPr>
            <a:spLocks noGrp="1"/>
          </p:cNvSpPr>
          <p:nvPr>
            <p:ph type="dt" sz="half" idx="12"/>
          </p:nvPr>
        </p:nvSpPr>
        <p:spPr>
          <a:xfrm>
            <a:off x="628650" y="4767263"/>
            <a:ext cx="2057400" cy="274638"/>
          </a:xfrm>
          <a:prstGeom prst="rect">
            <a:avLst/>
          </a:prstGeom>
        </p:spPr>
        <p:txBody>
          <a:bodyPr vert="horz" lIns="68571" tIns="34289" rIns="68571"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5"/>
          <p:cNvSpPr>
            <a:spLocks noGrp="1"/>
          </p:cNvSpPr>
          <p:nvPr>
            <p:ph type="ftr" sz="quarter" idx="3"/>
          </p:nvPr>
        </p:nvSpPr>
        <p:spPr>
          <a:xfrm>
            <a:off x="3028950" y="4767263"/>
            <a:ext cx="3086100" cy="274638"/>
          </a:xfrm>
          <a:prstGeom prst="rect">
            <a:avLst/>
          </a:prstGeom>
        </p:spPr>
        <p:txBody>
          <a:bodyPr vert="horz" lIns="68571" tIns="34289" rIns="68571"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6"/>
          <p:cNvSpPr>
            <a:spLocks noGrp="1"/>
          </p:cNvSpPr>
          <p:nvPr>
            <p:ph type="sldNum" sz="quarter" idx="4"/>
          </p:nvPr>
        </p:nvSpPr>
        <p:spPr>
          <a:xfrm>
            <a:off x="6457950" y="4767263"/>
            <a:ext cx="2057400" cy="274638"/>
          </a:xfrm>
          <a:prstGeom prst="rect">
            <a:avLst/>
          </a:prstGeom>
        </p:spPr>
        <p:txBody>
          <a:bodyPr vert="horz" lIns="68571" tIns="34289" rIns="68571"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399665" indent="0">
              <a:buNone/>
              <a:defRPr sz="1200" b="1"/>
            </a:lvl8pPr>
            <a:lvl9pPr marL="2742565"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399665" indent="0">
              <a:buNone/>
              <a:defRPr sz="1200" b="1"/>
            </a:lvl8pPr>
            <a:lvl9pPr marL="2742565"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2" y="1878806"/>
            <a:ext cx="3887391"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2"/>
          </p:nvPr>
        </p:nvSpPr>
        <p:spPr>
          <a:xfrm>
            <a:off x="628650" y="4767263"/>
            <a:ext cx="2057400" cy="274638"/>
          </a:xfrm>
          <a:prstGeom prst="rect">
            <a:avLst/>
          </a:prstGeom>
        </p:spPr>
        <p:txBody>
          <a:bodyPr vert="horz" lIns="68571" tIns="34289" rIns="68571"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7"/>
          <p:cNvSpPr>
            <a:spLocks noGrp="1"/>
          </p:cNvSpPr>
          <p:nvPr>
            <p:ph type="ftr" sz="quarter" idx="13"/>
          </p:nvPr>
        </p:nvSpPr>
        <p:spPr>
          <a:xfrm>
            <a:off x="3028950" y="4767263"/>
            <a:ext cx="3086100" cy="274638"/>
          </a:xfrm>
          <a:prstGeom prst="rect">
            <a:avLst/>
          </a:prstGeom>
        </p:spPr>
        <p:txBody>
          <a:bodyPr vert="horz" lIns="68571" tIns="34289" rIns="68571"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4"/>
          </p:nvPr>
        </p:nvSpPr>
        <p:spPr>
          <a:xfrm>
            <a:off x="6457950" y="4767263"/>
            <a:ext cx="2057400" cy="274638"/>
          </a:xfrm>
          <a:prstGeom prst="rect">
            <a:avLst/>
          </a:prstGeom>
        </p:spPr>
        <p:txBody>
          <a:bodyPr vert="horz" lIns="68571" tIns="34289" rIns="68571"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7" name="日期占位符 2"/>
          <p:cNvSpPr>
            <a:spLocks noGrp="1"/>
          </p:cNvSpPr>
          <p:nvPr>
            <p:ph type="dt" sz="half" idx="2"/>
          </p:nvPr>
        </p:nvSpPr>
        <p:spPr>
          <a:xfrm>
            <a:off x="628650" y="4767263"/>
            <a:ext cx="2057400" cy="274638"/>
          </a:xfrm>
          <a:prstGeom prst="rect">
            <a:avLst/>
          </a:prstGeom>
        </p:spPr>
        <p:txBody>
          <a:bodyPr vert="horz" lIns="68571" tIns="34289" rIns="68571"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3"/>
          <p:cNvSpPr>
            <a:spLocks noGrp="1"/>
          </p:cNvSpPr>
          <p:nvPr>
            <p:ph type="ftr" sz="quarter" idx="3"/>
          </p:nvPr>
        </p:nvSpPr>
        <p:spPr>
          <a:xfrm>
            <a:off x="3028950" y="4767263"/>
            <a:ext cx="3086100" cy="274638"/>
          </a:xfrm>
          <a:prstGeom prst="rect">
            <a:avLst/>
          </a:prstGeom>
        </p:spPr>
        <p:txBody>
          <a:bodyPr vert="horz" lIns="68571" tIns="34289" rIns="68571"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4"/>
          <p:cNvSpPr>
            <a:spLocks noGrp="1"/>
          </p:cNvSpPr>
          <p:nvPr>
            <p:ph type="sldNum" sz="quarter" idx="4"/>
          </p:nvPr>
        </p:nvSpPr>
        <p:spPr>
          <a:xfrm>
            <a:off x="6457950" y="4767263"/>
            <a:ext cx="2057400" cy="274638"/>
          </a:xfrm>
          <a:prstGeom prst="rect">
            <a:avLst/>
          </a:prstGeom>
        </p:spPr>
        <p:txBody>
          <a:bodyPr vert="horz" lIns="68571" tIns="34289" rIns="68571"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7" name="日期占位符 1"/>
          <p:cNvSpPr>
            <a:spLocks noGrp="1"/>
          </p:cNvSpPr>
          <p:nvPr>
            <p:ph type="dt" sz="half" idx="2"/>
          </p:nvPr>
        </p:nvSpPr>
        <p:spPr>
          <a:xfrm>
            <a:off x="628650" y="4767263"/>
            <a:ext cx="2057400" cy="274638"/>
          </a:xfrm>
          <a:prstGeom prst="rect">
            <a:avLst/>
          </a:prstGeom>
        </p:spPr>
        <p:txBody>
          <a:bodyPr vert="horz" lIns="68571" tIns="34289" rIns="68571"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2"/>
          <p:cNvSpPr>
            <a:spLocks noGrp="1"/>
          </p:cNvSpPr>
          <p:nvPr>
            <p:ph type="ftr" sz="quarter" idx="3"/>
          </p:nvPr>
        </p:nvSpPr>
        <p:spPr>
          <a:xfrm>
            <a:off x="3028950" y="4767263"/>
            <a:ext cx="3086100" cy="274638"/>
          </a:xfrm>
          <a:prstGeom prst="rect">
            <a:avLst/>
          </a:prstGeom>
        </p:spPr>
        <p:txBody>
          <a:bodyPr vert="horz" lIns="68571" tIns="34289" rIns="68571"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3"/>
          <p:cNvSpPr>
            <a:spLocks noGrp="1"/>
          </p:cNvSpPr>
          <p:nvPr>
            <p:ph type="sldNum" sz="quarter" idx="4"/>
          </p:nvPr>
        </p:nvSpPr>
        <p:spPr>
          <a:xfrm>
            <a:off x="6457950" y="4767263"/>
            <a:ext cx="2057400" cy="274638"/>
          </a:xfrm>
          <a:prstGeom prst="rect">
            <a:avLst/>
          </a:prstGeom>
        </p:spPr>
        <p:txBody>
          <a:bodyPr vert="horz" lIns="68571" tIns="34289" rIns="68571"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399665" indent="0">
              <a:buNone/>
              <a:defRPr sz="800"/>
            </a:lvl8pPr>
            <a:lvl9pPr marL="2742565" indent="0">
              <a:buNone/>
              <a:defRPr sz="800"/>
            </a:lvl9pPr>
          </a:lstStyle>
          <a:p>
            <a:pPr lvl="0"/>
            <a:r>
              <a:rPr lang="zh-CN" altLang="en-US" smtClean="0"/>
              <a:t>单击此处编辑母版文本样式</a:t>
            </a:r>
            <a:endParaRPr lang="zh-CN" altLang="en-US" smtClean="0"/>
          </a:p>
        </p:txBody>
      </p:sp>
      <p:sp>
        <p:nvSpPr>
          <p:cNvPr id="7" name="日期占位符 4"/>
          <p:cNvSpPr>
            <a:spLocks noGrp="1"/>
          </p:cNvSpPr>
          <p:nvPr>
            <p:ph type="dt" sz="half" idx="12"/>
          </p:nvPr>
        </p:nvSpPr>
        <p:spPr>
          <a:xfrm>
            <a:off x="628650" y="4767263"/>
            <a:ext cx="2057400" cy="274638"/>
          </a:xfrm>
          <a:prstGeom prst="rect">
            <a:avLst/>
          </a:prstGeom>
        </p:spPr>
        <p:txBody>
          <a:bodyPr vert="horz" lIns="68571" tIns="34289" rIns="68571"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5"/>
          <p:cNvSpPr>
            <a:spLocks noGrp="1"/>
          </p:cNvSpPr>
          <p:nvPr>
            <p:ph type="ftr" sz="quarter" idx="3"/>
          </p:nvPr>
        </p:nvSpPr>
        <p:spPr>
          <a:xfrm>
            <a:off x="3028950" y="4767263"/>
            <a:ext cx="3086100" cy="274638"/>
          </a:xfrm>
          <a:prstGeom prst="rect">
            <a:avLst/>
          </a:prstGeom>
        </p:spPr>
        <p:txBody>
          <a:bodyPr vert="horz" lIns="68571" tIns="34289" rIns="68571"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6"/>
          <p:cNvSpPr>
            <a:spLocks noGrp="1"/>
          </p:cNvSpPr>
          <p:nvPr>
            <p:ph type="sldNum" sz="quarter" idx="4"/>
          </p:nvPr>
        </p:nvSpPr>
        <p:spPr>
          <a:xfrm>
            <a:off x="6457950" y="4767263"/>
            <a:ext cx="2057400" cy="274638"/>
          </a:xfrm>
          <a:prstGeom prst="rect">
            <a:avLst/>
          </a:prstGeom>
        </p:spPr>
        <p:txBody>
          <a:bodyPr vert="horz" lIns="68571" tIns="34289" rIns="68571"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575050" y="20480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3765" indent="0">
              <a:buNone/>
              <a:defRPr sz="1000"/>
            </a:lvl3pPr>
            <a:lvl4pPr marL="1370965" indent="0">
              <a:buNone/>
              <a:defRPr sz="900"/>
            </a:lvl4pPr>
            <a:lvl5pPr marL="1828165" indent="0">
              <a:buNone/>
              <a:defRPr sz="900"/>
            </a:lvl5pPr>
            <a:lvl6pPr marL="2285365" indent="0">
              <a:buNone/>
              <a:defRPr sz="900"/>
            </a:lvl6pPr>
            <a:lvl7pPr marL="2741930" indent="0">
              <a:buNone/>
              <a:defRPr sz="900"/>
            </a:lvl7pPr>
            <a:lvl8pPr marL="3199130" indent="0">
              <a:buNone/>
              <a:defRPr sz="900"/>
            </a:lvl8pPr>
            <a:lvl9pPr marL="3656330" indent="0">
              <a:buNone/>
              <a:defRPr sz="90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66BE91FB-6C2B-4487-A3F0-8EA3DEC90518}" type="datetime1">
              <a:rPr kumimoji="0"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sym typeface="Times New Roman" panose="02020603050405020304" pitchFamily="18" charset="0"/>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sym typeface="Times New Roman" panose="02020603050405020304" pitchFamily="18" charset="0"/>
              </a:rPr>
            </a:fld>
            <a:endParaRPr lang="zh-CN" altLang="en-US" dirty="0">
              <a:latin typeface="Times New Roman" panose="02020603050405020304" pitchFamily="18" charset="0"/>
              <a:sym typeface="Times New Roman" panose="02020603050405020304" pitchFamily="18" charset="0"/>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75"/>
            <a:ext cx="4629150" cy="3655219"/>
          </a:xfrm>
        </p:spPr>
        <p:txBody>
          <a:bodyPr vert="horz" wrap="square" lIns="68571" tIns="34289" rIns="68571" bIns="34289"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399665" indent="0">
              <a:buNone/>
              <a:defRPr sz="1500"/>
            </a:lvl8pPr>
            <a:lvl9pPr marL="2742565" indent="0">
              <a:buNone/>
              <a:defRPr sz="1500"/>
            </a:lvl9pPr>
          </a:lstStyle>
          <a:p>
            <a:pPr marL="0" marR="0" lvl="0" indent="0" algn="l" defTabSz="684530" rtl="0" eaLnBrk="0" fontAlgn="base" latinLnBrk="0" hangingPunct="0">
              <a:lnSpc>
                <a:spcPct val="90000"/>
              </a:lnSpc>
              <a:spcBef>
                <a:spcPts val="750"/>
              </a:spcBef>
              <a:spcAft>
                <a:spcPct val="0"/>
              </a:spcAft>
              <a:buClrTx/>
              <a:buSzTx/>
              <a:buFont typeface="Arial" panose="020B0604020202020204" pitchFamily="34" charset="0"/>
              <a:buNone/>
              <a:defRPr/>
            </a:pP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单击图标添加图片</a:t>
            </a: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399665" indent="0">
              <a:buNone/>
              <a:defRPr sz="800"/>
            </a:lvl8pPr>
            <a:lvl9pPr marL="2742565" indent="0">
              <a:buNone/>
              <a:defRPr sz="800"/>
            </a:lvl9pPr>
          </a:lstStyle>
          <a:p>
            <a:pPr lvl="0"/>
            <a:r>
              <a:rPr lang="zh-CN" altLang="en-US" smtClean="0"/>
              <a:t>单击此处编辑母版文本样式</a:t>
            </a:r>
            <a:endParaRPr lang="zh-CN" altLang="en-US" smtClean="0"/>
          </a:p>
        </p:txBody>
      </p:sp>
      <p:sp>
        <p:nvSpPr>
          <p:cNvPr id="7" name="日期占位符 4"/>
          <p:cNvSpPr>
            <a:spLocks noGrp="1"/>
          </p:cNvSpPr>
          <p:nvPr>
            <p:ph type="dt" sz="half" idx="12"/>
          </p:nvPr>
        </p:nvSpPr>
        <p:spPr>
          <a:xfrm>
            <a:off x="628650" y="4767263"/>
            <a:ext cx="2057400" cy="274638"/>
          </a:xfrm>
          <a:prstGeom prst="rect">
            <a:avLst/>
          </a:prstGeom>
        </p:spPr>
        <p:txBody>
          <a:bodyPr vert="horz" lIns="68571" tIns="34289" rIns="68571"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5"/>
          <p:cNvSpPr>
            <a:spLocks noGrp="1"/>
          </p:cNvSpPr>
          <p:nvPr>
            <p:ph type="ftr" sz="quarter" idx="3"/>
          </p:nvPr>
        </p:nvSpPr>
        <p:spPr>
          <a:xfrm>
            <a:off x="3028950" y="4767263"/>
            <a:ext cx="3086100" cy="274638"/>
          </a:xfrm>
          <a:prstGeom prst="rect">
            <a:avLst/>
          </a:prstGeom>
        </p:spPr>
        <p:txBody>
          <a:bodyPr vert="horz" lIns="68571" tIns="34289" rIns="68571"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6"/>
          <p:cNvSpPr>
            <a:spLocks noGrp="1"/>
          </p:cNvSpPr>
          <p:nvPr>
            <p:ph type="sldNum" sz="quarter" idx="4"/>
          </p:nvPr>
        </p:nvSpPr>
        <p:spPr>
          <a:xfrm>
            <a:off x="6457950" y="4767263"/>
            <a:ext cx="2057400" cy="274638"/>
          </a:xfrm>
          <a:prstGeom prst="rect">
            <a:avLst/>
          </a:prstGeom>
        </p:spPr>
        <p:txBody>
          <a:bodyPr vert="horz" lIns="68571" tIns="34289" rIns="68571"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2"/>
          </p:nvPr>
        </p:nvSpPr>
        <p:spPr>
          <a:xfrm>
            <a:off x="628650" y="4767263"/>
            <a:ext cx="2057400" cy="274638"/>
          </a:xfrm>
          <a:prstGeom prst="rect">
            <a:avLst/>
          </a:prstGeom>
        </p:spPr>
        <p:txBody>
          <a:bodyPr vert="horz" lIns="68571" tIns="34289" rIns="68571"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4"/>
          <p:cNvSpPr>
            <a:spLocks noGrp="1"/>
          </p:cNvSpPr>
          <p:nvPr>
            <p:ph type="ftr" sz="quarter" idx="3"/>
          </p:nvPr>
        </p:nvSpPr>
        <p:spPr>
          <a:xfrm>
            <a:off x="3028950" y="4767263"/>
            <a:ext cx="3086100" cy="274638"/>
          </a:xfrm>
          <a:prstGeom prst="rect">
            <a:avLst/>
          </a:prstGeom>
        </p:spPr>
        <p:txBody>
          <a:bodyPr vert="horz" lIns="68571" tIns="34289" rIns="68571"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5"/>
          <p:cNvSpPr>
            <a:spLocks noGrp="1"/>
          </p:cNvSpPr>
          <p:nvPr>
            <p:ph type="sldNum" sz="quarter" idx="4"/>
          </p:nvPr>
        </p:nvSpPr>
        <p:spPr>
          <a:xfrm>
            <a:off x="6457950" y="4767263"/>
            <a:ext cx="2057400" cy="274638"/>
          </a:xfrm>
          <a:prstGeom prst="rect">
            <a:avLst/>
          </a:prstGeom>
        </p:spPr>
        <p:txBody>
          <a:bodyPr vert="horz" lIns="68571" tIns="34289" rIns="68571"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50"/>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2" y="273850"/>
            <a:ext cx="5800725" cy="435887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2"/>
          </p:nvPr>
        </p:nvSpPr>
        <p:spPr>
          <a:xfrm>
            <a:off x="628650" y="4767263"/>
            <a:ext cx="2057400" cy="274638"/>
          </a:xfrm>
          <a:prstGeom prst="rect">
            <a:avLst/>
          </a:prstGeom>
        </p:spPr>
        <p:txBody>
          <a:bodyPr vert="horz" lIns="68571" tIns="34289" rIns="68571"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4"/>
          <p:cNvSpPr>
            <a:spLocks noGrp="1"/>
          </p:cNvSpPr>
          <p:nvPr>
            <p:ph type="ftr" sz="quarter" idx="3"/>
          </p:nvPr>
        </p:nvSpPr>
        <p:spPr>
          <a:xfrm>
            <a:off x="3028950" y="4767263"/>
            <a:ext cx="3086100" cy="274638"/>
          </a:xfrm>
          <a:prstGeom prst="rect">
            <a:avLst/>
          </a:prstGeom>
        </p:spPr>
        <p:txBody>
          <a:bodyPr vert="horz" lIns="68571" tIns="34289" rIns="68571" bIns="34289" rtlCol="0" anchor="ctr"/>
          <a:lstStyle>
            <a:lvl1pPr defTabSz="914400" fontAlgn="base">
              <a:spcBef>
                <a:spcPct val="0"/>
              </a:spcBef>
              <a:spcAft>
                <a:spcPct val="0"/>
              </a:spcAft>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5"/>
          <p:cNvSpPr>
            <a:spLocks noGrp="1"/>
          </p:cNvSpPr>
          <p:nvPr>
            <p:ph type="sldNum" sz="quarter" idx="4"/>
          </p:nvPr>
        </p:nvSpPr>
        <p:spPr>
          <a:xfrm>
            <a:off x="6457950" y="4767263"/>
            <a:ext cx="2057400" cy="274638"/>
          </a:xfrm>
          <a:prstGeom prst="rect">
            <a:avLst/>
          </a:prstGeom>
        </p:spPr>
        <p:txBody>
          <a:bodyPr vert="horz" lIns="68571" tIns="34289" rIns="68571"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_仅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grpSp>
        <p:nvGrpSpPr>
          <p:cNvPr id="53250" name="Group 14"/>
          <p:cNvGrpSpPr/>
          <p:nvPr/>
        </p:nvGrpSpPr>
        <p:grpSpPr>
          <a:xfrm>
            <a:off x="8448675" y="506413"/>
            <a:ext cx="363538" cy="354012"/>
            <a:chOff x="3303354" y="2367094"/>
            <a:chExt cx="484632" cy="471563"/>
          </a:xfrm>
        </p:grpSpPr>
        <p:sp>
          <p:nvSpPr>
            <p:cNvPr id="8" name="Pentagon 12"/>
            <p:cNvSpPr/>
            <p:nvPr/>
          </p:nvSpPr>
          <p:spPr>
            <a:xfrm rot="5400000">
              <a:off x="3336320" y="2386993"/>
              <a:ext cx="418698" cy="484632"/>
            </a:xfrm>
            <a:prstGeom prst="homePlate">
              <a:avLst>
                <a:gd name="adj" fmla="val 255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9" name="Rectangle 13"/>
            <p:cNvSpPr/>
            <p:nvPr/>
          </p:nvSpPr>
          <p:spPr>
            <a:xfrm>
              <a:off x="3303354" y="2367094"/>
              <a:ext cx="484632" cy="1057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53251" name="Group 2"/>
          <p:cNvGrpSpPr/>
          <p:nvPr/>
        </p:nvGrpSpPr>
        <p:grpSpPr>
          <a:xfrm>
            <a:off x="0" y="5043488"/>
            <a:ext cx="9144000" cy="100012"/>
            <a:chOff x="0" y="6725537"/>
            <a:chExt cx="12192000" cy="132463"/>
          </a:xfrm>
        </p:grpSpPr>
        <p:sp>
          <p:nvSpPr>
            <p:cNvPr id="11" name="Rectangle 6"/>
            <p:cNvSpPr/>
            <p:nvPr/>
          </p:nvSpPr>
          <p:spPr>
            <a:xfrm>
              <a:off x="0" y="6725537"/>
              <a:ext cx="2419351" cy="132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2" name="Rectangle 7"/>
            <p:cNvSpPr/>
            <p:nvPr/>
          </p:nvSpPr>
          <p:spPr>
            <a:xfrm>
              <a:off x="4836584" y="6725537"/>
              <a:ext cx="2597149" cy="132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3" name="Rectangle 8"/>
            <p:cNvSpPr/>
            <p:nvPr/>
          </p:nvSpPr>
          <p:spPr>
            <a:xfrm>
              <a:off x="9772651" y="6725537"/>
              <a:ext cx="2419349" cy="13246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4" name="Rectangle 9"/>
            <p:cNvSpPr/>
            <p:nvPr/>
          </p:nvSpPr>
          <p:spPr>
            <a:xfrm>
              <a:off x="7355417" y="6725537"/>
              <a:ext cx="2417233" cy="1324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5" name="Rectangle 10"/>
            <p:cNvSpPr/>
            <p:nvPr/>
          </p:nvSpPr>
          <p:spPr>
            <a:xfrm>
              <a:off x="2419351" y="6725537"/>
              <a:ext cx="2417233" cy="132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grpSp>
      <p:sp>
        <p:nvSpPr>
          <p:cNvPr id="16" name="文本框 3"/>
          <p:cNvSpPr txBox="1">
            <a:spLocks noChangeArrowheads="1"/>
          </p:cNvSpPr>
          <p:nvPr/>
        </p:nvSpPr>
        <p:spPr bwMode="auto">
          <a:xfrm>
            <a:off x="600075" y="465138"/>
            <a:ext cx="55229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9" rIns="68571" bIns="34289">
            <a:spAutoFit/>
          </a:bodyPr>
          <a:lstStyle>
            <a:lvl1pPr defTabSz="684530" eaLnBrk="0" hangingPunct="0">
              <a:defRPr>
                <a:solidFill>
                  <a:schemeClr val="tx1"/>
                </a:solidFill>
                <a:latin typeface="Times New Roman" panose="02020603050405020304" pitchFamily="18" charset="0"/>
                <a:ea typeface="宋体" panose="02010600030101010101" pitchFamily="2" charset="-122"/>
              </a:defRPr>
            </a:lvl1pPr>
            <a:lvl2pPr defTabSz="684530" eaLnBrk="0" hangingPunct="0">
              <a:defRPr>
                <a:solidFill>
                  <a:schemeClr val="tx1"/>
                </a:solidFill>
                <a:latin typeface="Times New Roman" panose="02020603050405020304" pitchFamily="18" charset="0"/>
                <a:ea typeface="宋体" panose="02010600030101010101" pitchFamily="2" charset="-122"/>
              </a:defRPr>
            </a:lvl2pPr>
            <a:lvl3pPr defTabSz="684530" eaLnBrk="0" hangingPunct="0">
              <a:defRPr>
                <a:solidFill>
                  <a:schemeClr val="tx1"/>
                </a:solidFill>
                <a:latin typeface="Times New Roman" panose="02020603050405020304" pitchFamily="18" charset="0"/>
                <a:ea typeface="宋体" panose="02010600030101010101" pitchFamily="2" charset="-122"/>
              </a:defRPr>
            </a:lvl3pPr>
            <a:lvl4pPr defTabSz="684530" eaLnBrk="0" hangingPunct="0">
              <a:defRPr>
                <a:solidFill>
                  <a:schemeClr val="tx1"/>
                </a:solidFill>
                <a:latin typeface="Times New Roman" panose="02020603050405020304" pitchFamily="18" charset="0"/>
                <a:ea typeface="宋体" panose="02010600030101010101" pitchFamily="2" charset="-122"/>
              </a:defRPr>
            </a:lvl4pPr>
            <a:lvl5pPr defTabSz="684530" eaLnBrk="0" hangingPunct="0">
              <a:defRPr>
                <a:solidFill>
                  <a:schemeClr val="tx1"/>
                </a:solidFill>
                <a:latin typeface="Times New Roman" panose="02020603050405020304" pitchFamily="18" charset="0"/>
                <a:ea typeface="宋体" panose="02010600030101010101" pitchFamily="2" charset="-122"/>
              </a:defRPr>
            </a:lvl5pPr>
            <a:lvl6pPr marL="22828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7400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1972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6544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marL="0" marR="0" lvl="0" indent="0" algn="l" defTabSz="68453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rgbClr val="4472C4"/>
                </a:solidFill>
                <a:effectLst/>
                <a:uLnTx/>
                <a:uFillTx/>
                <a:latin typeface="Arial" panose="020B0604020202020204" pitchFamily="34" charset="0"/>
                <a:ea typeface="冬青黑体简体中文 W6"/>
                <a:cs typeface="冬青黑体简体中文 W6"/>
              </a:rPr>
              <a:t>商务扁平多彩信息图表设计</a:t>
            </a:r>
            <a:endParaRPr kumimoji="0" lang="zh-CN" altLang="en-US" sz="1100" b="0" i="0" u="none" strike="noStrike" kern="1200" cap="none" spc="0" normalizeH="0" baseline="0" noProof="0" smtClean="0">
              <a:ln>
                <a:noFill/>
              </a:ln>
              <a:solidFill>
                <a:srgbClr val="4472C4"/>
              </a:solidFill>
              <a:effectLst/>
              <a:uLnTx/>
              <a:uFillTx/>
              <a:latin typeface="Arial" panose="020B0604020202020204" pitchFamily="34" charset="0"/>
              <a:ea typeface="微软雅黑" panose="020B0503020204020204" pitchFamily="34" charset="-122"/>
              <a:cs typeface="+mn-cs"/>
            </a:endParaRPr>
          </a:p>
        </p:txBody>
      </p:sp>
      <p:sp>
        <p:nvSpPr>
          <p:cNvPr id="17" name="矩形 16"/>
          <p:cNvSpPr/>
          <p:nvPr/>
        </p:nvSpPr>
        <p:spPr>
          <a:xfrm>
            <a:off x="-727075" y="-6961187"/>
            <a:ext cx="727075" cy="727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8" name="矩形 17"/>
          <p:cNvSpPr/>
          <p:nvPr/>
        </p:nvSpPr>
        <p:spPr>
          <a:xfrm>
            <a:off x="9144000" y="-6961187"/>
            <a:ext cx="727075" cy="727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矩形 18"/>
          <p:cNvSpPr/>
          <p:nvPr/>
        </p:nvSpPr>
        <p:spPr>
          <a:xfrm>
            <a:off x="-727075" y="11137900"/>
            <a:ext cx="727075" cy="727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0" name="矩形 19"/>
          <p:cNvSpPr/>
          <p:nvPr/>
        </p:nvSpPr>
        <p:spPr>
          <a:xfrm>
            <a:off x="9144000" y="11137900"/>
            <a:ext cx="727075" cy="727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1" name="文本框 3"/>
          <p:cNvSpPr txBox="1">
            <a:spLocks noChangeArrowheads="1"/>
          </p:cNvSpPr>
          <p:nvPr/>
        </p:nvSpPr>
        <p:spPr bwMode="auto">
          <a:xfrm>
            <a:off x="600075" y="465138"/>
            <a:ext cx="55229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9" rIns="68571" bIns="34289">
            <a:spAutoFit/>
          </a:bodyPr>
          <a:lstStyle>
            <a:lvl1pPr defTabSz="684530" eaLnBrk="0" hangingPunct="0">
              <a:defRPr>
                <a:solidFill>
                  <a:schemeClr val="tx1"/>
                </a:solidFill>
                <a:latin typeface="Times New Roman" panose="02020603050405020304" pitchFamily="18" charset="0"/>
                <a:ea typeface="宋体" panose="02010600030101010101" pitchFamily="2" charset="-122"/>
              </a:defRPr>
            </a:lvl1pPr>
            <a:lvl2pPr defTabSz="684530" eaLnBrk="0" hangingPunct="0">
              <a:defRPr>
                <a:solidFill>
                  <a:schemeClr val="tx1"/>
                </a:solidFill>
                <a:latin typeface="Times New Roman" panose="02020603050405020304" pitchFamily="18" charset="0"/>
                <a:ea typeface="宋体" panose="02010600030101010101" pitchFamily="2" charset="-122"/>
              </a:defRPr>
            </a:lvl2pPr>
            <a:lvl3pPr defTabSz="684530" eaLnBrk="0" hangingPunct="0">
              <a:defRPr>
                <a:solidFill>
                  <a:schemeClr val="tx1"/>
                </a:solidFill>
                <a:latin typeface="Times New Roman" panose="02020603050405020304" pitchFamily="18" charset="0"/>
                <a:ea typeface="宋体" panose="02010600030101010101" pitchFamily="2" charset="-122"/>
              </a:defRPr>
            </a:lvl3pPr>
            <a:lvl4pPr defTabSz="684530" eaLnBrk="0" hangingPunct="0">
              <a:defRPr>
                <a:solidFill>
                  <a:schemeClr val="tx1"/>
                </a:solidFill>
                <a:latin typeface="Times New Roman" panose="02020603050405020304" pitchFamily="18" charset="0"/>
                <a:ea typeface="宋体" panose="02010600030101010101" pitchFamily="2" charset="-122"/>
              </a:defRPr>
            </a:lvl4pPr>
            <a:lvl5pPr defTabSz="684530" eaLnBrk="0" hangingPunct="0">
              <a:defRPr>
                <a:solidFill>
                  <a:schemeClr val="tx1"/>
                </a:solidFill>
                <a:latin typeface="Times New Roman" panose="02020603050405020304" pitchFamily="18" charset="0"/>
                <a:ea typeface="宋体" panose="02010600030101010101" pitchFamily="2" charset="-122"/>
              </a:defRPr>
            </a:lvl5pPr>
            <a:lvl6pPr marL="22828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7400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1972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6544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marL="0" marR="0" lvl="0" indent="0" algn="l" defTabSz="68453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rgbClr val="4472C4"/>
                </a:solidFill>
                <a:effectLst/>
                <a:uLnTx/>
                <a:uFillTx/>
                <a:latin typeface="Arial" panose="020B0604020202020204" pitchFamily="34" charset="0"/>
                <a:ea typeface="冬青黑体简体中文 W6"/>
                <a:cs typeface="冬青黑体简体中文 W6"/>
              </a:rPr>
              <a:t>商务扁平多彩信息图表设计</a:t>
            </a:r>
            <a:endParaRPr kumimoji="0" lang="zh-CN" altLang="en-US" sz="1100" b="0" i="0" u="none" strike="noStrike" kern="1200" cap="none" spc="0" normalizeH="0" baseline="0" noProof="0" smtClean="0">
              <a:ln>
                <a:noFill/>
              </a:ln>
              <a:solidFill>
                <a:srgbClr val="4472C4"/>
              </a:solidFill>
              <a:effectLst/>
              <a:uLnTx/>
              <a:uFillTx/>
              <a:latin typeface="Arial" panose="020B0604020202020204" pitchFamily="34" charset="0"/>
              <a:ea typeface="微软雅黑" panose="020B0503020204020204" pitchFamily="34" charset="-122"/>
              <a:cs typeface="+mn-cs"/>
            </a:endParaRPr>
          </a:p>
        </p:txBody>
      </p:sp>
      <p:sp>
        <p:nvSpPr>
          <p:cNvPr id="22" name="矩形 21"/>
          <p:cNvSpPr/>
          <p:nvPr/>
        </p:nvSpPr>
        <p:spPr>
          <a:xfrm>
            <a:off x="-727075" y="-6961187"/>
            <a:ext cx="727075" cy="727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3" name="矩形 22"/>
          <p:cNvSpPr/>
          <p:nvPr/>
        </p:nvSpPr>
        <p:spPr>
          <a:xfrm>
            <a:off x="9144000" y="-6961187"/>
            <a:ext cx="727075" cy="727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4" name="矩形 23"/>
          <p:cNvSpPr/>
          <p:nvPr/>
        </p:nvSpPr>
        <p:spPr>
          <a:xfrm>
            <a:off x="-727075" y="11137900"/>
            <a:ext cx="727075" cy="727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5" name="矩形 24"/>
          <p:cNvSpPr/>
          <p:nvPr/>
        </p:nvSpPr>
        <p:spPr>
          <a:xfrm>
            <a:off x="9144000" y="11137900"/>
            <a:ext cx="727075" cy="727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6" name="Slide Number Placeholder 4"/>
          <p:cNvSpPr>
            <a:spLocks noGrp="1"/>
          </p:cNvSpPr>
          <p:nvPr>
            <p:ph type="sldNum" sz="quarter" idx="4"/>
          </p:nvPr>
        </p:nvSpPr>
        <p:spPr>
          <a:xfrm>
            <a:off x="8426450" y="506413"/>
            <a:ext cx="417513" cy="354013"/>
          </a:xfrm>
          <a:prstGeom prst="rect">
            <a:avLst/>
          </a:prstGeom>
        </p:spPr>
        <p:txBody>
          <a:bodyPr vert="horz" lIns="68571" tIns="34289" rIns="68571" bIns="34289" rtlCol="0" anchor="ctr"/>
          <a:p>
            <a:pPr algn="ctr">
              <a:buNone/>
            </a:pPr>
            <a:fld id="{9A0DB2DC-4C9A-4742-B13C-FB6460FD3503}" type="slidenum">
              <a:rPr lang="en-US" altLang="zh-CN" sz="1400" dirty="0">
                <a:solidFill>
                  <a:srgbClr val="FFFFFF"/>
                </a:solidFill>
              </a:rPr>
            </a:fld>
            <a:endParaRPr lang="en-US" altLang="zh-CN" sz="1400" dirty="0">
              <a:solidFill>
                <a:srgbClr val="FFFFFF"/>
              </a:solidFill>
            </a:endParaRPr>
          </a:p>
        </p:txBody>
      </p:sp>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标题幻灯片">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p>
            <a:pPr lvl="0" defTabSz="684530" eaLnBrk="1" hangingPunct="1">
              <a:buNone/>
            </a:pPr>
            <a:fld id="{9A0DB2DC-4C9A-4742-B13C-FB6460FD3503}" type="slidenum">
              <a:rPr lang="zh-CN" altLang="en-US" dirty="0"/>
            </a:fld>
            <a:endParaRPr lang="zh-CN" alt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标题和内容">
    <p:bg>
      <p:bgPr>
        <a:pattFill prst="cross">
          <a:fgClr>
            <a:srgbClr val="F2F2F2"/>
          </a:fgClr>
          <a:bgClr>
            <a:schemeClr val="bg1"/>
          </a:bgClr>
        </a:pattFill>
        <a:effectLst/>
      </p:bgPr>
    </p:bg>
    <p:spTree>
      <p:nvGrpSpPr>
        <p:cNvPr id="1" name=""/>
        <p:cNvGrpSpPr/>
        <p:nvPr/>
      </p:nvGrpSpPr>
      <p:grpSpPr>
        <a:xfrm>
          <a:off x="0" y="0"/>
          <a:ext cx="0" cy="0"/>
          <a:chOff x="0" y="0"/>
          <a:chExt cx="0" cy="0"/>
        </a:xfrm>
      </p:grpSpPr>
      <p:pic>
        <p:nvPicPr>
          <p:cNvPr id="55298" name="图片 6"/>
          <p:cNvPicPr>
            <a:picLocks noChangeAspect="1"/>
          </p:cNvPicPr>
          <p:nvPr userDrawn="1"/>
        </p:nvPicPr>
        <p:blipFill>
          <a:blip r:embed="rId2"/>
          <a:srcRect l="28725" t="18060" r="18352" b="23730"/>
          <a:stretch>
            <a:fillRect/>
          </a:stretch>
        </p:blipFill>
        <p:spPr>
          <a:xfrm>
            <a:off x="1090613" y="223838"/>
            <a:ext cx="1138237" cy="804862"/>
          </a:xfrm>
          <a:prstGeom prst="rect">
            <a:avLst/>
          </a:prstGeom>
          <a:noFill/>
          <a:ln w="9525">
            <a:noFill/>
          </a:ln>
        </p:spPr>
      </p:pic>
      <p:pic>
        <p:nvPicPr>
          <p:cNvPr id="8" name="图片 7"/>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1090391" y="1291936"/>
            <a:ext cx="1138527" cy="804161"/>
          </a:xfrm>
          <a:prstGeom prst="rect">
            <a:avLst/>
          </a:prstGeom>
        </p:spPr>
      </p:pic>
      <p:pic>
        <p:nvPicPr>
          <p:cNvPr id="55300" name="图片 8"/>
          <p:cNvPicPr>
            <a:picLocks noChangeAspect="1"/>
          </p:cNvPicPr>
          <p:nvPr userDrawn="1"/>
        </p:nvPicPr>
        <p:blipFill>
          <a:blip r:embed="rId3"/>
          <a:srcRect l="50250" t="5608" r="17874" b="13760"/>
          <a:stretch>
            <a:fillRect/>
          </a:stretch>
        </p:blipFill>
        <p:spPr>
          <a:xfrm>
            <a:off x="1090613" y="2359025"/>
            <a:ext cx="1138237" cy="946150"/>
          </a:xfrm>
          <a:prstGeom prst="rect">
            <a:avLst/>
          </a:prstGeom>
          <a:noFill/>
          <a:ln w="9525">
            <a:noFill/>
          </a:ln>
        </p:spPr>
      </p:pic>
      <p:grpSp>
        <p:nvGrpSpPr>
          <p:cNvPr id="55301" name="组合 9"/>
          <p:cNvGrpSpPr/>
          <p:nvPr userDrawn="1"/>
        </p:nvGrpSpPr>
        <p:grpSpPr>
          <a:xfrm>
            <a:off x="3692525" y="1131888"/>
            <a:ext cx="3416300" cy="803275"/>
            <a:chOff x="4924376" y="1508196"/>
            <a:chExt cx="4554108" cy="1072215"/>
          </a:xfrm>
        </p:grpSpPr>
        <p:pic>
          <p:nvPicPr>
            <p:cNvPr id="55308" name="图片 10"/>
            <p:cNvPicPr>
              <a:picLocks noChangeAspect="1"/>
            </p:cNvPicPr>
            <p:nvPr/>
          </p:nvPicPr>
          <p:blipFill>
            <a:blip r:embed="rId2"/>
            <a:srcRect l="28725" t="18060" r="18352" b="23730"/>
            <a:stretch>
              <a:fillRect/>
            </a:stretch>
          </p:blipFill>
          <p:spPr>
            <a:xfrm>
              <a:off x="6442412" y="1508196"/>
              <a:ext cx="1518036" cy="1072214"/>
            </a:xfrm>
            <a:prstGeom prst="rect">
              <a:avLst/>
            </a:prstGeom>
            <a:noFill/>
            <a:ln w="9525">
              <a:noFill/>
            </a:ln>
          </p:spPr>
        </p:pic>
        <p:pic>
          <p:nvPicPr>
            <p:cNvPr id="12" name="图片 11"/>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4924376" y="1508196"/>
              <a:ext cx="1518036" cy="1072214"/>
            </a:xfrm>
            <a:prstGeom prst="rect">
              <a:avLst/>
            </a:prstGeom>
          </p:spPr>
        </p:pic>
        <p:pic>
          <p:nvPicPr>
            <p:cNvPr id="55310" name="图片 12"/>
            <p:cNvPicPr>
              <a:picLocks noChangeAspect="1"/>
            </p:cNvPicPr>
            <p:nvPr/>
          </p:nvPicPr>
          <p:blipFill>
            <a:blip r:embed="rId3"/>
            <a:srcRect l="50250" t="5608" r="17874" b="13760"/>
            <a:stretch>
              <a:fillRect/>
            </a:stretch>
          </p:blipFill>
          <p:spPr>
            <a:xfrm>
              <a:off x="7960448" y="1508197"/>
              <a:ext cx="1518036" cy="1072214"/>
            </a:xfrm>
            <a:prstGeom prst="rect">
              <a:avLst/>
            </a:prstGeom>
            <a:noFill/>
            <a:ln w="9525">
              <a:noFill/>
            </a:ln>
          </p:spPr>
        </p:pic>
      </p:grpSp>
      <p:pic>
        <p:nvPicPr>
          <p:cNvPr id="55302" name="图片 13"/>
          <p:cNvPicPr>
            <a:picLocks noChangeAspect="1"/>
          </p:cNvPicPr>
          <p:nvPr userDrawn="1"/>
        </p:nvPicPr>
        <p:blipFill>
          <a:blip r:embed="rId4"/>
          <a:stretch>
            <a:fillRect/>
          </a:stretch>
        </p:blipFill>
        <p:spPr>
          <a:xfrm>
            <a:off x="3748088" y="2359025"/>
            <a:ext cx="3416300" cy="804863"/>
          </a:xfrm>
          <a:prstGeom prst="rect">
            <a:avLst/>
          </a:prstGeom>
          <a:noFill/>
          <a:ln w="9525">
            <a:noFill/>
          </a:ln>
        </p:spPr>
      </p:pic>
      <p:grpSp>
        <p:nvGrpSpPr>
          <p:cNvPr id="15" name="组合 14"/>
          <p:cNvGrpSpPr/>
          <p:nvPr/>
        </p:nvGrpSpPr>
        <p:grpSpPr>
          <a:xfrm>
            <a:off x="231910" y="3568453"/>
            <a:ext cx="3375606" cy="1340376"/>
            <a:chOff x="416789" y="5339623"/>
            <a:chExt cx="4500808" cy="1787168"/>
          </a:xfrm>
          <a:solidFill>
            <a:schemeClr val="accent1"/>
          </a:solidFill>
        </p:grpSpPr>
        <p:sp>
          <p:nvSpPr>
            <p:cNvPr id="16" name="Freeform 271"/>
            <p:cNvSpPr/>
            <p:nvPr/>
          </p:nvSpPr>
          <p:spPr bwMode="auto">
            <a:xfrm>
              <a:off x="416789" y="53396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 name="Freeform 271"/>
            <p:cNvSpPr/>
            <p:nvPr/>
          </p:nvSpPr>
          <p:spPr bwMode="auto">
            <a:xfrm>
              <a:off x="569189" y="54920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8" name="Freeform 271"/>
            <p:cNvSpPr/>
            <p:nvPr/>
          </p:nvSpPr>
          <p:spPr bwMode="auto">
            <a:xfrm>
              <a:off x="721589" y="56444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9" name="Freeform 271"/>
            <p:cNvSpPr/>
            <p:nvPr/>
          </p:nvSpPr>
          <p:spPr bwMode="auto">
            <a:xfrm>
              <a:off x="873989" y="57968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pic>
        <p:nvPicPr>
          <p:cNvPr id="55304" name="图片 19"/>
          <p:cNvPicPr>
            <a:picLocks noChangeAspect="1"/>
          </p:cNvPicPr>
          <p:nvPr userDrawn="1"/>
        </p:nvPicPr>
        <p:blipFill>
          <a:blip r:embed="rId5"/>
          <a:srcRect l="40886" t="7385" r="27768" b="10143"/>
          <a:stretch>
            <a:fillRect/>
          </a:stretch>
        </p:blipFill>
        <p:spPr>
          <a:xfrm>
            <a:off x="3937000" y="3629025"/>
            <a:ext cx="1058863" cy="1104900"/>
          </a:xfrm>
          <a:prstGeom prst="rect">
            <a:avLst/>
          </a:prstGeom>
          <a:noFill/>
          <a:ln w="9525">
            <a:noFill/>
          </a:ln>
        </p:spPr>
      </p:pic>
      <p:pic>
        <p:nvPicPr>
          <p:cNvPr id="55305" name="图片 20"/>
          <p:cNvPicPr>
            <a:picLocks noChangeAspect="1"/>
          </p:cNvPicPr>
          <p:nvPr userDrawn="1"/>
        </p:nvPicPr>
        <p:blipFill>
          <a:blip r:embed="rId6"/>
          <a:srcRect l="35909" t="8183" r="27557" b="12755"/>
          <a:stretch>
            <a:fillRect/>
          </a:stretch>
        </p:blipFill>
        <p:spPr>
          <a:xfrm>
            <a:off x="5227638" y="3614738"/>
            <a:ext cx="1233487" cy="1058862"/>
          </a:xfrm>
          <a:prstGeom prst="rect">
            <a:avLst/>
          </a:prstGeom>
          <a:noFill/>
          <a:ln w="9525">
            <a:noFill/>
          </a:ln>
        </p:spPr>
      </p:pic>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p>
            <a:pPr lvl="0" defTabSz="684530" eaLnBrk="1" hangingPunct="1">
              <a:buNone/>
            </a:pPr>
            <a:fld id="{9A0DB2DC-4C9A-4742-B13C-FB6460FD3503}" type="slidenum">
              <a:rPr lang="zh-CN" altLang="en-US" dirty="0"/>
            </a:fld>
            <a:endParaRPr lang="zh-CN" alt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仅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grpSp>
        <p:nvGrpSpPr>
          <p:cNvPr id="56322" name="Group 14"/>
          <p:cNvGrpSpPr/>
          <p:nvPr/>
        </p:nvGrpSpPr>
        <p:grpSpPr>
          <a:xfrm>
            <a:off x="8448675" y="506413"/>
            <a:ext cx="363538" cy="354012"/>
            <a:chOff x="3303354" y="2367094"/>
            <a:chExt cx="484632" cy="471563"/>
          </a:xfrm>
        </p:grpSpPr>
        <p:sp>
          <p:nvSpPr>
            <p:cNvPr id="8" name="Pentagon 12"/>
            <p:cNvSpPr/>
            <p:nvPr/>
          </p:nvSpPr>
          <p:spPr>
            <a:xfrm rot="5400000">
              <a:off x="3336320" y="2386993"/>
              <a:ext cx="418698" cy="484632"/>
            </a:xfrm>
            <a:prstGeom prst="homePlate">
              <a:avLst>
                <a:gd name="adj" fmla="val 255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9" name="Rectangle 13"/>
            <p:cNvSpPr/>
            <p:nvPr/>
          </p:nvSpPr>
          <p:spPr>
            <a:xfrm>
              <a:off x="3303354" y="2367094"/>
              <a:ext cx="484632" cy="1057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56323" name="Group 2"/>
          <p:cNvGrpSpPr/>
          <p:nvPr/>
        </p:nvGrpSpPr>
        <p:grpSpPr>
          <a:xfrm>
            <a:off x="0" y="5043488"/>
            <a:ext cx="9144000" cy="100012"/>
            <a:chOff x="0" y="6725537"/>
            <a:chExt cx="12192000" cy="132463"/>
          </a:xfrm>
        </p:grpSpPr>
        <p:sp>
          <p:nvSpPr>
            <p:cNvPr id="11" name="Rectangle 6"/>
            <p:cNvSpPr/>
            <p:nvPr/>
          </p:nvSpPr>
          <p:spPr>
            <a:xfrm>
              <a:off x="0" y="6725537"/>
              <a:ext cx="2419351" cy="132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2" name="Rectangle 7"/>
            <p:cNvSpPr/>
            <p:nvPr/>
          </p:nvSpPr>
          <p:spPr>
            <a:xfrm>
              <a:off x="4836584" y="6725537"/>
              <a:ext cx="2597149" cy="132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3" name="Rectangle 8"/>
            <p:cNvSpPr/>
            <p:nvPr/>
          </p:nvSpPr>
          <p:spPr>
            <a:xfrm>
              <a:off x="9772651" y="6725537"/>
              <a:ext cx="2419349" cy="13246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4" name="Rectangle 9"/>
            <p:cNvSpPr/>
            <p:nvPr/>
          </p:nvSpPr>
          <p:spPr>
            <a:xfrm>
              <a:off x="7355417" y="6725537"/>
              <a:ext cx="2417233" cy="1324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5" name="Rectangle 10"/>
            <p:cNvSpPr/>
            <p:nvPr/>
          </p:nvSpPr>
          <p:spPr>
            <a:xfrm>
              <a:off x="2419351" y="6725537"/>
              <a:ext cx="2417233" cy="132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grpSp>
      <p:sp>
        <p:nvSpPr>
          <p:cNvPr id="16" name="文本框 3"/>
          <p:cNvSpPr txBox="1">
            <a:spLocks noChangeArrowheads="1"/>
          </p:cNvSpPr>
          <p:nvPr/>
        </p:nvSpPr>
        <p:spPr bwMode="auto">
          <a:xfrm>
            <a:off x="600075" y="465138"/>
            <a:ext cx="55229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9" rIns="68571" bIns="34289">
            <a:spAutoFit/>
          </a:bodyPr>
          <a:lstStyle>
            <a:lvl1pPr defTabSz="684530" eaLnBrk="0" hangingPunct="0">
              <a:defRPr>
                <a:solidFill>
                  <a:schemeClr val="tx1"/>
                </a:solidFill>
                <a:latin typeface="Times New Roman" panose="02020603050405020304" pitchFamily="18" charset="0"/>
                <a:ea typeface="宋体" panose="02010600030101010101" pitchFamily="2" charset="-122"/>
              </a:defRPr>
            </a:lvl1pPr>
            <a:lvl2pPr defTabSz="684530" eaLnBrk="0" hangingPunct="0">
              <a:defRPr>
                <a:solidFill>
                  <a:schemeClr val="tx1"/>
                </a:solidFill>
                <a:latin typeface="Times New Roman" panose="02020603050405020304" pitchFamily="18" charset="0"/>
                <a:ea typeface="宋体" panose="02010600030101010101" pitchFamily="2" charset="-122"/>
              </a:defRPr>
            </a:lvl2pPr>
            <a:lvl3pPr defTabSz="684530" eaLnBrk="0" hangingPunct="0">
              <a:defRPr>
                <a:solidFill>
                  <a:schemeClr val="tx1"/>
                </a:solidFill>
                <a:latin typeface="Times New Roman" panose="02020603050405020304" pitchFamily="18" charset="0"/>
                <a:ea typeface="宋体" panose="02010600030101010101" pitchFamily="2" charset="-122"/>
              </a:defRPr>
            </a:lvl3pPr>
            <a:lvl4pPr defTabSz="684530" eaLnBrk="0" hangingPunct="0">
              <a:defRPr>
                <a:solidFill>
                  <a:schemeClr val="tx1"/>
                </a:solidFill>
                <a:latin typeface="Times New Roman" panose="02020603050405020304" pitchFamily="18" charset="0"/>
                <a:ea typeface="宋体" panose="02010600030101010101" pitchFamily="2" charset="-122"/>
              </a:defRPr>
            </a:lvl4pPr>
            <a:lvl5pPr defTabSz="684530" eaLnBrk="0" hangingPunct="0">
              <a:defRPr>
                <a:solidFill>
                  <a:schemeClr val="tx1"/>
                </a:solidFill>
                <a:latin typeface="Times New Roman" panose="02020603050405020304" pitchFamily="18" charset="0"/>
                <a:ea typeface="宋体" panose="02010600030101010101" pitchFamily="2" charset="-122"/>
              </a:defRPr>
            </a:lvl5pPr>
            <a:lvl6pPr marL="22828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7400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1972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6544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marL="0" marR="0" lvl="0" indent="0" algn="l" defTabSz="68453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rgbClr val="4472C4"/>
                </a:solidFill>
                <a:effectLst/>
                <a:uLnTx/>
                <a:uFillTx/>
                <a:latin typeface="Arial" panose="020B0604020202020204" pitchFamily="34" charset="0"/>
                <a:ea typeface="冬青黑体简体中文 W6"/>
                <a:cs typeface="冬青黑体简体中文 W6"/>
              </a:rPr>
              <a:t>商务扁平多彩信息图表设计</a:t>
            </a:r>
            <a:endParaRPr kumimoji="0" lang="zh-CN" altLang="en-US" sz="1100" b="0" i="0" u="none" strike="noStrike" kern="1200" cap="none" spc="0" normalizeH="0" baseline="0" noProof="0" smtClean="0">
              <a:ln>
                <a:noFill/>
              </a:ln>
              <a:solidFill>
                <a:srgbClr val="4472C4"/>
              </a:solidFill>
              <a:effectLst/>
              <a:uLnTx/>
              <a:uFillTx/>
              <a:latin typeface="Arial" panose="020B0604020202020204" pitchFamily="34" charset="0"/>
              <a:ea typeface="微软雅黑" panose="020B0503020204020204" pitchFamily="34" charset="-122"/>
              <a:cs typeface="+mn-cs"/>
            </a:endParaRPr>
          </a:p>
        </p:txBody>
      </p:sp>
      <p:sp>
        <p:nvSpPr>
          <p:cNvPr id="17" name="矩形 16"/>
          <p:cNvSpPr/>
          <p:nvPr/>
        </p:nvSpPr>
        <p:spPr>
          <a:xfrm>
            <a:off x="-727075" y="-6961187"/>
            <a:ext cx="727075" cy="727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8" name="矩形 17"/>
          <p:cNvSpPr/>
          <p:nvPr/>
        </p:nvSpPr>
        <p:spPr>
          <a:xfrm>
            <a:off x="9144000" y="-6961187"/>
            <a:ext cx="727075" cy="727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矩形 18"/>
          <p:cNvSpPr/>
          <p:nvPr/>
        </p:nvSpPr>
        <p:spPr>
          <a:xfrm>
            <a:off x="-727075" y="11137900"/>
            <a:ext cx="727075" cy="727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0" name="矩形 19"/>
          <p:cNvSpPr/>
          <p:nvPr/>
        </p:nvSpPr>
        <p:spPr>
          <a:xfrm>
            <a:off x="9144000" y="11137900"/>
            <a:ext cx="727075" cy="727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1" name="Slide Number Placeholder 4"/>
          <p:cNvSpPr>
            <a:spLocks noGrp="1"/>
          </p:cNvSpPr>
          <p:nvPr>
            <p:ph type="sldNum" sz="quarter" idx="4"/>
          </p:nvPr>
        </p:nvSpPr>
        <p:spPr>
          <a:xfrm>
            <a:off x="8426450" y="506413"/>
            <a:ext cx="417513" cy="354013"/>
          </a:xfrm>
          <a:prstGeom prst="rect">
            <a:avLst/>
          </a:prstGeom>
        </p:spPr>
        <p:txBody>
          <a:bodyPr vert="horz" lIns="68571" tIns="34289" rIns="68571" bIns="34289" rtlCol="0" anchor="ctr"/>
          <a:p>
            <a:pPr algn="ctr">
              <a:buNone/>
            </a:pPr>
            <a:fld id="{9A0DB2DC-4C9A-4742-B13C-FB6460FD3503}" type="slidenum">
              <a:rPr lang="en-US" altLang="zh-CN" sz="1400" dirty="0">
                <a:solidFill>
                  <a:srgbClr val="FFFFFF"/>
                </a:solidFill>
              </a:rPr>
            </a:fld>
            <a:endParaRPr lang="en-US" altLang="zh-CN" sz="1400" dirty="0">
              <a:solidFill>
                <a:srgbClr val="FFFFFF"/>
              </a:solidFill>
            </a:endParaRPr>
          </a:p>
        </p:txBody>
      </p:sp>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标题幻灯片">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p>
            <a:pPr lvl="0" defTabSz="684530" eaLnBrk="1" hangingPunct="1">
              <a:buNone/>
            </a:pPr>
            <a:fld id="{9A0DB2DC-4C9A-4742-B13C-FB6460FD3503}" type="slidenum">
              <a:rPr lang="zh-CN" altLang="en-US" dirty="0"/>
            </a:fld>
            <a:endParaRPr lang="zh-CN" alt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标题和内容">
    <p:bg>
      <p:bgPr>
        <a:pattFill prst="cross">
          <a:fgClr>
            <a:srgbClr val="F2F2F2"/>
          </a:fgClr>
          <a:bgClr>
            <a:schemeClr val="bg1"/>
          </a:bgClr>
        </a:pattFill>
        <a:effectLst/>
      </p:bgPr>
    </p:bg>
    <p:spTree>
      <p:nvGrpSpPr>
        <p:cNvPr id="1" name=""/>
        <p:cNvGrpSpPr/>
        <p:nvPr/>
      </p:nvGrpSpPr>
      <p:grpSpPr>
        <a:xfrm>
          <a:off x="0" y="0"/>
          <a:ext cx="0" cy="0"/>
          <a:chOff x="0" y="0"/>
          <a:chExt cx="0" cy="0"/>
        </a:xfrm>
      </p:grpSpPr>
      <p:pic>
        <p:nvPicPr>
          <p:cNvPr id="58370" name="图片 6"/>
          <p:cNvPicPr>
            <a:picLocks noChangeAspect="1"/>
          </p:cNvPicPr>
          <p:nvPr/>
        </p:nvPicPr>
        <p:blipFill>
          <a:blip r:embed="rId2"/>
          <a:srcRect l="28725" t="18060" r="18352" b="23730"/>
          <a:stretch>
            <a:fillRect/>
          </a:stretch>
        </p:blipFill>
        <p:spPr>
          <a:xfrm>
            <a:off x="1090613" y="223838"/>
            <a:ext cx="1138237" cy="804862"/>
          </a:xfrm>
          <a:prstGeom prst="rect">
            <a:avLst/>
          </a:prstGeom>
          <a:noFill/>
          <a:ln w="9525">
            <a:noFill/>
          </a:ln>
        </p:spPr>
      </p:pic>
      <p:pic>
        <p:nvPicPr>
          <p:cNvPr id="8" name="图片 7"/>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1090390" y="1291931"/>
            <a:ext cx="1138527" cy="804161"/>
          </a:xfrm>
          <a:prstGeom prst="rect">
            <a:avLst/>
          </a:prstGeom>
        </p:spPr>
      </p:pic>
      <p:pic>
        <p:nvPicPr>
          <p:cNvPr id="58372" name="图片 8"/>
          <p:cNvPicPr>
            <a:picLocks noChangeAspect="1"/>
          </p:cNvPicPr>
          <p:nvPr/>
        </p:nvPicPr>
        <p:blipFill>
          <a:blip r:embed="rId3"/>
          <a:srcRect l="50250" t="5608" r="17874" b="13760"/>
          <a:stretch>
            <a:fillRect/>
          </a:stretch>
        </p:blipFill>
        <p:spPr>
          <a:xfrm>
            <a:off x="1090613" y="2359025"/>
            <a:ext cx="1138237" cy="946150"/>
          </a:xfrm>
          <a:prstGeom prst="rect">
            <a:avLst/>
          </a:prstGeom>
          <a:noFill/>
          <a:ln w="9525">
            <a:noFill/>
          </a:ln>
        </p:spPr>
      </p:pic>
      <p:grpSp>
        <p:nvGrpSpPr>
          <p:cNvPr id="58373" name="组合 9"/>
          <p:cNvGrpSpPr/>
          <p:nvPr/>
        </p:nvGrpSpPr>
        <p:grpSpPr>
          <a:xfrm>
            <a:off x="3692525" y="1131888"/>
            <a:ext cx="3416300" cy="803275"/>
            <a:chOff x="4924376" y="1508196"/>
            <a:chExt cx="4554108" cy="1072215"/>
          </a:xfrm>
        </p:grpSpPr>
        <p:pic>
          <p:nvPicPr>
            <p:cNvPr id="58391" name="图片 10"/>
            <p:cNvPicPr>
              <a:picLocks noChangeAspect="1"/>
            </p:cNvPicPr>
            <p:nvPr/>
          </p:nvPicPr>
          <p:blipFill>
            <a:blip r:embed="rId2"/>
            <a:srcRect l="28725" t="18060" r="18352" b="23730"/>
            <a:stretch>
              <a:fillRect/>
            </a:stretch>
          </p:blipFill>
          <p:spPr>
            <a:xfrm>
              <a:off x="6442412" y="1508196"/>
              <a:ext cx="1518036" cy="1072214"/>
            </a:xfrm>
            <a:prstGeom prst="rect">
              <a:avLst/>
            </a:prstGeom>
            <a:noFill/>
            <a:ln w="9525">
              <a:noFill/>
            </a:ln>
          </p:spPr>
        </p:pic>
        <p:pic>
          <p:nvPicPr>
            <p:cNvPr id="12" name="图片 11"/>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4924376" y="1508196"/>
              <a:ext cx="1518036" cy="1072214"/>
            </a:xfrm>
            <a:prstGeom prst="rect">
              <a:avLst/>
            </a:prstGeom>
          </p:spPr>
        </p:pic>
        <p:pic>
          <p:nvPicPr>
            <p:cNvPr id="58393" name="图片 12"/>
            <p:cNvPicPr>
              <a:picLocks noChangeAspect="1"/>
            </p:cNvPicPr>
            <p:nvPr/>
          </p:nvPicPr>
          <p:blipFill>
            <a:blip r:embed="rId3"/>
            <a:srcRect l="50250" t="5608" r="17874" b="13760"/>
            <a:stretch>
              <a:fillRect/>
            </a:stretch>
          </p:blipFill>
          <p:spPr>
            <a:xfrm>
              <a:off x="7960448" y="1508197"/>
              <a:ext cx="1518036" cy="1072214"/>
            </a:xfrm>
            <a:prstGeom prst="rect">
              <a:avLst/>
            </a:prstGeom>
            <a:noFill/>
            <a:ln w="9525">
              <a:noFill/>
            </a:ln>
          </p:spPr>
        </p:pic>
      </p:grpSp>
      <p:pic>
        <p:nvPicPr>
          <p:cNvPr id="58374" name="图片 13"/>
          <p:cNvPicPr>
            <a:picLocks noChangeAspect="1"/>
          </p:cNvPicPr>
          <p:nvPr/>
        </p:nvPicPr>
        <p:blipFill>
          <a:blip r:embed="rId4"/>
          <a:stretch>
            <a:fillRect/>
          </a:stretch>
        </p:blipFill>
        <p:spPr>
          <a:xfrm>
            <a:off x="3748088" y="2359025"/>
            <a:ext cx="3416300" cy="804863"/>
          </a:xfrm>
          <a:prstGeom prst="rect">
            <a:avLst/>
          </a:prstGeom>
          <a:noFill/>
          <a:ln w="9525">
            <a:noFill/>
          </a:ln>
        </p:spPr>
      </p:pic>
      <p:grpSp>
        <p:nvGrpSpPr>
          <p:cNvPr id="15" name="组合 14"/>
          <p:cNvGrpSpPr/>
          <p:nvPr/>
        </p:nvGrpSpPr>
        <p:grpSpPr>
          <a:xfrm>
            <a:off x="231910" y="3568453"/>
            <a:ext cx="3375606" cy="1340376"/>
            <a:chOff x="416789" y="5339623"/>
            <a:chExt cx="4500808" cy="1787168"/>
          </a:xfrm>
          <a:solidFill>
            <a:schemeClr val="accent1"/>
          </a:solidFill>
        </p:grpSpPr>
        <p:sp>
          <p:nvSpPr>
            <p:cNvPr id="16" name="Freeform 271"/>
            <p:cNvSpPr/>
            <p:nvPr/>
          </p:nvSpPr>
          <p:spPr bwMode="auto">
            <a:xfrm>
              <a:off x="416789" y="53396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 name="Freeform 271"/>
            <p:cNvSpPr/>
            <p:nvPr/>
          </p:nvSpPr>
          <p:spPr bwMode="auto">
            <a:xfrm>
              <a:off x="569189" y="54920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8" name="Freeform 271"/>
            <p:cNvSpPr/>
            <p:nvPr/>
          </p:nvSpPr>
          <p:spPr bwMode="auto">
            <a:xfrm>
              <a:off x="721589" y="56444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9" name="Freeform 271"/>
            <p:cNvSpPr/>
            <p:nvPr/>
          </p:nvSpPr>
          <p:spPr bwMode="auto">
            <a:xfrm>
              <a:off x="873989" y="57968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pic>
        <p:nvPicPr>
          <p:cNvPr id="58376" name="图片 19"/>
          <p:cNvPicPr>
            <a:picLocks noChangeAspect="1"/>
          </p:cNvPicPr>
          <p:nvPr/>
        </p:nvPicPr>
        <p:blipFill>
          <a:blip r:embed="rId5"/>
          <a:srcRect l="40886" t="7385" r="27768" b="10143"/>
          <a:stretch>
            <a:fillRect/>
          </a:stretch>
        </p:blipFill>
        <p:spPr>
          <a:xfrm>
            <a:off x="3937000" y="3629025"/>
            <a:ext cx="1058863" cy="1104900"/>
          </a:xfrm>
          <a:prstGeom prst="rect">
            <a:avLst/>
          </a:prstGeom>
          <a:noFill/>
          <a:ln w="9525">
            <a:noFill/>
          </a:ln>
        </p:spPr>
      </p:pic>
      <p:pic>
        <p:nvPicPr>
          <p:cNvPr id="58377" name="图片 20"/>
          <p:cNvPicPr>
            <a:picLocks noChangeAspect="1"/>
          </p:cNvPicPr>
          <p:nvPr/>
        </p:nvPicPr>
        <p:blipFill>
          <a:blip r:embed="rId6"/>
          <a:srcRect l="35909" t="8183" r="27557" b="12755"/>
          <a:stretch>
            <a:fillRect/>
          </a:stretch>
        </p:blipFill>
        <p:spPr>
          <a:xfrm>
            <a:off x="5227638" y="3614738"/>
            <a:ext cx="1233487" cy="1058862"/>
          </a:xfrm>
          <a:prstGeom prst="rect">
            <a:avLst/>
          </a:prstGeom>
          <a:noFill/>
          <a:ln w="9525">
            <a:noFill/>
          </a:ln>
        </p:spPr>
      </p:pic>
      <p:pic>
        <p:nvPicPr>
          <p:cNvPr id="58378" name="图片 21"/>
          <p:cNvPicPr>
            <a:picLocks noChangeAspect="1"/>
          </p:cNvPicPr>
          <p:nvPr userDrawn="1"/>
        </p:nvPicPr>
        <p:blipFill>
          <a:blip r:embed="rId2"/>
          <a:srcRect l="28725" t="18060" r="18352" b="23730"/>
          <a:stretch>
            <a:fillRect/>
          </a:stretch>
        </p:blipFill>
        <p:spPr>
          <a:xfrm>
            <a:off x="1090613" y="223838"/>
            <a:ext cx="1138237" cy="804862"/>
          </a:xfrm>
          <a:prstGeom prst="rect">
            <a:avLst/>
          </a:prstGeom>
          <a:noFill/>
          <a:ln w="9525">
            <a:noFill/>
          </a:ln>
        </p:spPr>
      </p:pic>
      <p:pic>
        <p:nvPicPr>
          <p:cNvPr id="23" name="图片 22"/>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1090390" y="1291931"/>
            <a:ext cx="1138527" cy="804161"/>
          </a:xfrm>
          <a:prstGeom prst="rect">
            <a:avLst/>
          </a:prstGeom>
        </p:spPr>
      </p:pic>
      <p:pic>
        <p:nvPicPr>
          <p:cNvPr id="58380" name="图片 23"/>
          <p:cNvPicPr>
            <a:picLocks noChangeAspect="1"/>
          </p:cNvPicPr>
          <p:nvPr userDrawn="1"/>
        </p:nvPicPr>
        <p:blipFill>
          <a:blip r:embed="rId3"/>
          <a:srcRect l="50250" t="5608" r="17874" b="13760"/>
          <a:stretch>
            <a:fillRect/>
          </a:stretch>
        </p:blipFill>
        <p:spPr>
          <a:xfrm>
            <a:off x="1090613" y="2359025"/>
            <a:ext cx="1138237" cy="946150"/>
          </a:xfrm>
          <a:prstGeom prst="rect">
            <a:avLst/>
          </a:prstGeom>
          <a:noFill/>
          <a:ln w="9525">
            <a:noFill/>
          </a:ln>
        </p:spPr>
      </p:pic>
      <p:grpSp>
        <p:nvGrpSpPr>
          <p:cNvPr id="58381" name="组合 24"/>
          <p:cNvGrpSpPr/>
          <p:nvPr userDrawn="1"/>
        </p:nvGrpSpPr>
        <p:grpSpPr>
          <a:xfrm>
            <a:off x="3692525" y="1131888"/>
            <a:ext cx="3416300" cy="803275"/>
            <a:chOff x="4924376" y="1508196"/>
            <a:chExt cx="4554108" cy="1072215"/>
          </a:xfrm>
        </p:grpSpPr>
        <p:pic>
          <p:nvPicPr>
            <p:cNvPr id="58388" name="图片 25"/>
            <p:cNvPicPr>
              <a:picLocks noChangeAspect="1"/>
            </p:cNvPicPr>
            <p:nvPr/>
          </p:nvPicPr>
          <p:blipFill>
            <a:blip r:embed="rId2"/>
            <a:srcRect l="28725" t="18060" r="18352" b="23730"/>
            <a:stretch>
              <a:fillRect/>
            </a:stretch>
          </p:blipFill>
          <p:spPr>
            <a:xfrm>
              <a:off x="6442412" y="1508196"/>
              <a:ext cx="1518036" cy="1072214"/>
            </a:xfrm>
            <a:prstGeom prst="rect">
              <a:avLst/>
            </a:prstGeom>
            <a:noFill/>
            <a:ln w="9525">
              <a:noFill/>
            </a:ln>
          </p:spPr>
        </p:pic>
        <p:pic>
          <p:nvPicPr>
            <p:cNvPr id="27" name="图片 26"/>
            <p:cNvPicPr>
              <a:picLocks noChangeAspect="1"/>
            </p:cNvPicPr>
            <p:nvPr/>
          </p:nvPicPr>
          <p:blipFill rotWithShape="1">
            <a:blip r:embed="rId2" cstate="print">
              <a:duotone>
                <a:prstClr val="black"/>
                <a:srgbClr val="5F7797">
                  <a:tint val="45000"/>
                  <a:satMod val="400000"/>
                </a:srgbClr>
              </a:duotone>
            </a:blip>
            <a:srcRect l="28724" t="18060" r="18351" b="23731"/>
            <a:stretch>
              <a:fillRect/>
            </a:stretch>
          </p:blipFill>
          <p:spPr>
            <a:xfrm>
              <a:off x="4924376" y="1508196"/>
              <a:ext cx="1518036" cy="1072214"/>
            </a:xfrm>
            <a:prstGeom prst="rect">
              <a:avLst/>
            </a:prstGeom>
          </p:spPr>
        </p:pic>
        <p:pic>
          <p:nvPicPr>
            <p:cNvPr id="58390" name="图片 27"/>
            <p:cNvPicPr>
              <a:picLocks noChangeAspect="1"/>
            </p:cNvPicPr>
            <p:nvPr/>
          </p:nvPicPr>
          <p:blipFill>
            <a:blip r:embed="rId3"/>
            <a:srcRect l="50250" t="5608" r="17874" b="13760"/>
            <a:stretch>
              <a:fillRect/>
            </a:stretch>
          </p:blipFill>
          <p:spPr>
            <a:xfrm>
              <a:off x="7960448" y="1508197"/>
              <a:ext cx="1518036" cy="1072214"/>
            </a:xfrm>
            <a:prstGeom prst="rect">
              <a:avLst/>
            </a:prstGeom>
            <a:noFill/>
            <a:ln w="9525">
              <a:noFill/>
            </a:ln>
          </p:spPr>
        </p:pic>
      </p:grpSp>
      <p:pic>
        <p:nvPicPr>
          <p:cNvPr id="58382" name="图片 28"/>
          <p:cNvPicPr>
            <a:picLocks noChangeAspect="1"/>
          </p:cNvPicPr>
          <p:nvPr userDrawn="1"/>
        </p:nvPicPr>
        <p:blipFill>
          <a:blip r:embed="rId4"/>
          <a:stretch>
            <a:fillRect/>
          </a:stretch>
        </p:blipFill>
        <p:spPr>
          <a:xfrm>
            <a:off x="3748088" y="2359025"/>
            <a:ext cx="3416300" cy="804863"/>
          </a:xfrm>
          <a:prstGeom prst="rect">
            <a:avLst/>
          </a:prstGeom>
          <a:noFill/>
          <a:ln w="9525">
            <a:noFill/>
          </a:ln>
        </p:spPr>
      </p:pic>
      <p:grpSp>
        <p:nvGrpSpPr>
          <p:cNvPr id="30" name="组合 29"/>
          <p:cNvGrpSpPr/>
          <p:nvPr/>
        </p:nvGrpSpPr>
        <p:grpSpPr>
          <a:xfrm>
            <a:off x="231910" y="3568453"/>
            <a:ext cx="3375606" cy="1340376"/>
            <a:chOff x="416789" y="5339623"/>
            <a:chExt cx="4500808" cy="1787168"/>
          </a:xfrm>
          <a:solidFill>
            <a:schemeClr val="accent1"/>
          </a:solidFill>
        </p:grpSpPr>
        <p:sp>
          <p:nvSpPr>
            <p:cNvPr id="31" name="Freeform 271"/>
            <p:cNvSpPr/>
            <p:nvPr/>
          </p:nvSpPr>
          <p:spPr bwMode="auto">
            <a:xfrm>
              <a:off x="416789" y="53396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32" name="Freeform 271"/>
            <p:cNvSpPr/>
            <p:nvPr/>
          </p:nvSpPr>
          <p:spPr bwMode="auto">
            <a:xfrm>
              <a:off x="569189" y="54920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33" name="Freeform 271"/>
            <p:cNvSpPr/>
            <p:nvPr/>
          </p:nvSpPr>
          <p:spPr bwMode="auto">
            <a:xfrm>
              <a:off x="721589" y="56444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34" name="Freeform 271"/>
            <p:cNvSpPr/>
            <p:nvPr/>
          </p:nvSpPr>
          <p:spPr bwMode="auto">
            <a:xfrm>
              <a:off x="873989" y="57968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pic>
        <p:nvPicPr>
          <p:cNvPr id="58384" name="图片 34"/>
          <p:cNvPicPr>
            <a:picLocks noChangeAspect="1"/>
          </p:cNvPicPr>
          <p:nvPr userDrawn="1"/>
        </p:nvPicPr>
        <p:blipFill>
          <a:blip r:embed="rId5"/>
          <a:srcRect l="40886" t="7385" r="27768" b="10143"/>
          <a:stretch>
            <a:fillRect/>
          </a:stretch>
        </p:blipFill>
        <p:spPr>
          <a:xfrm>
            <a:off x="3937000" y="3629025"/>
            <a:ext cx="1058863" cy="1104900"/>
          </a:xfrm>
          <a:prstGeom prst="rect">
            <a:avLst/>
          </a:prstGeom>
          <a:noFill/>
          <a:ln w="9525">
            <a:noFill/>
          </a:ln>
        </p:spPr>
      </p:pic>
      <p:pic>
        <p:nvPicPr>
          <p:cNvPr id="58385" name="图片 35"/>
          <p:cNvPicPr>
            <a:picLocks noChangeAspect="1"/>
          </p:cNvPicPr>
          <p:nvPr userDrawn="1"/>
        </p:nvPicPr>
        <p:blipFill>
          <a:blip r:embed="rId6"/>
          <a:srcRect l="35909" t="8183" r="27557" b="12755"/>
          <a:stretch>
            <a:fillRect/>
          </a:stretch>
        </p:blipFill>
        <p:spPr>
          <a:xfrm>
            <a:off x="5227638" y="3614738"/>
            <a:ext cx="1233487" cy="1058862"/>
          </a:xfrm>
          <a:prstGeom prst="rect">
            <a:avLst/>
          </a:prstGeom>
          <a:noFill/>
          <a:ln w="9525">
            <a:noFill/>
          </a:ln>
        </p:spPr>
      </p:pic>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p>
            <a:pPr lvl="0" defTabSz="684530" eaLnBrk="1" hangingPunct="1">
              <a:buNone/>
            </a:pPr>
            <a:fld id="{9A0DB2DC-4C9A-4742-B13C-FB6460FD3503}" type="slidenum">
              <a:rPr lang="zh-CN" altLang="en-US" dirty="0"/>
            </a:fld>
            <a:endParaRPr lang="zh-CN" alt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节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7" name="日期占位符 3"/>
          <p:cNvSpPr>
            <a:spLocks noGrp="1"/>
          </p:cNvSpPr>
          <p:nvPr>
            <p:ph type="dt" sz="half" idx="2"/>
          </p:nvPr>
        </p:nvSpPr>
        <p:spPr>
          <a:xfrm>
            <a:off x="628650" y="4767263"/>
            <a:ext cx="2057400" cy="274638"/>
          </a:xfrm>
          <a:prstGeom prst="rect">
            <a:avLst/>
          </a:prstGeom>
        </p:spPr>
        <p:txBody>
          <a:bodyPr vert="horz" lIns="68579" tIns="34289" rIns="68579" bIns="34289" rtlCol="0" anchor="ctr"/>
          <a:lstStyle>
            <a:lvl1pPr defTabSz="914400" fontAlgn="base">
              <a:spcBef>
                <a:spcPct val="0"/>
              </a:spcBef>
              <a:spcAft>
                <a:spcPct val="0"/>
              </a:spcAft>
              <a:buFont typeface="Arial" panose="020B0604020202020204" pitchFamily="34" charset="0"/>
              <a:buNone/>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4"/>
          <p:cNvSpPr>
            <a:spLocks noGrp="1"/>
          </p:cNvSpPr>
          <p:nvPr>
            <p:ph type="ftr" sz="quarter" idx="3"/>
          </p:nvPr>
        </p:nvSpPr>
        <p:spPr>
          <a:xfrm>
            <a:off x="3028950" y="4767263"/>
            <a:ext cx="3086100" cy="274638"/>
          </a:xfrm>
          <a:prstGeom prst="rect">
            <a:avLst/>
          </a:prstGeom>
        </p:spPr>
        <p:txBody>
          <a:bodyPr vert="horz" lIns="68579" tIns="34289" rIns="68579" bIns="34289" rtlCol="0" anchor="ctr"/>
          <a:lstStyle>
            <a:lvl1pPr defTabSz="914400" fontAlgn="base">
              <a:spcBef>
                <a:spcPct val="0"/>
              </a:spcBef>
              <a:spcAft>
                <a:spcPct val="0"/>
              </a:spcAft>
              <a:buFont typeface="Arial" panose="020B0604020202020204" pitchFamily="34" charset="0"/>
              <a:buNone/>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5"/>
          <p:cNvSpPr>
            <a:spLocks noGrp="1"/>
          </p:cNvSpPr>
          <p:nvPr>
            <p:ph type="sldNum" sz="quarter" idx="4"/>
          </p:nvPr>
        </p:nvSpPr>
        <p:spPr>
          <a:xfrm>
            <a:off x="6457950" y="4767263"/>
            <a:ext cx="2057400" cy="274638"/>
          </a:xfrm>
          <a:prstGeom prst="rect">
            <a:avLst/>
          </a:prstGeom>
        </p:spPr>
        <p:txBody>
          <a:bodyPr vert="horz" lIns="68579" tIns="34289" rIns="68579"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1792288" y="459581"/>
            <a:ext cx="5486400" cy="3086100"/>
          </a:xfrm>
        </p:spPr>
        <p:txBody>
          <a:bodyPr vert="horz" wrap="square" lIns="91410" tIns="45705" rIns="91410" bIns="45705" numCol="1" anchor="t" anchorCtr="0" compatLnSpc="1"/>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5365" indent="0">
              <a:buNone/>
              <a:defRPr sz="2000"/>
            </a:lvl6pPr>
            <a:lvl7pPr marL="2741930" indent="0">
              <a:buNone/>
              <a:defRPr sz="2000"/>
            </a:lvl7pPr>
            <a:lvl8pPr marL="3199130" indent="0">
              <a:buNone/>
              <a:defRPr sz="2000"/>
            </a:lvl8pPr>
            <a:lvl9pPr marL="3656330" indent="0">
              <a:buNone/>
              <a:defRPr sz="2000"/>
            </a:lvl9pPr>
          </a:lstStyle>
          <a:p>
            <a:pPr marL="0" marR="0" lvl="0" indent="0" algn="l" defTabSz="0" rtl="0" eaLnBrk="0" fontAlgn="base" latinLnBrk="0" hangingPunct="0">
              <a:lnSpc>
                <a:spcPct val="100000"/>
              </a:lnSpc>
              <a:spcBef>
                <a:spcPct val="20000"/>
              </a:spcBef>
              <a:spcAft>
                <a:spcPct val="0"/>
              </a:spcAft>
              <a:buClr>
                <a:srgbClr val="10CF9B"/>
              </a:buClr>
              <a:buSzTx/>
              <a:buFont typeface="Wingdings" panose="05000000000000000000" pitchFamily="2" charset="2"/>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Times New Roman" panose="02020603050405020304" pitchFamily="18" charset="0"/>
            </a:endParaRPr>
          </a:p>
        </p:txBody>
      </p:sp>
      <p:sp>
        <p:nvSpPr>
          <p:cNvPr id="4" name="文本占位符 3"/>
          <p:cNvSpPr>
            <a:spLocks noGrp="1"/>
          </p:cNvSpPr>
          <p:nvPr>
            <p:ph type="body" sz="half" idx="2"/>
          </p:nvPr>
        </p:nvSpPr>
        <p:spPr>
          <a:xfrm>
            <a:off x="1792288" y="4025518"/>
            <a:ext cx="5486400" cy="603647"/>
          </a:xfrm>
        </p:spPr>
        <p:txBody>
          <a:bodyPr/>
          <a:lstStyle>
            <a:lvl1pPr marL="0" indent="0">
              <a:buNone/>
              <a:defRPr sz="1400"/>
            </a:lvl1pPr>
            <a:lvl2pPr marL="457200" indent="0">
              <a:buNone/>
              <a:defRPr sz="1200"/>
            </a:lvl2pPr>
            <a:lvl3pPr marL="913765" indent="0">
              <a:buNone/>
              <a:defRPr sz="1000"/>
            </a:lvl3pPr>
            <a:lvl4pPr marL="1370965" indent="0">
              <a:buNone/>
              <a:defRPr sz="900"/>
            </a:lvl4pPr>
            <a:lvl5pPr marL="1828165" indent="0">
              <a:buNone/>
              <a:defRPr sz="900"/>
            </a:lvl5pPr>
            <a:lvl6pPr marL="2285365" indent="0">
              <a:buNone/>
              <a:defRPr sz="900"/>
            </a:lvl6pPr>
            <a:lvl7pPr marL="2741930" indent="0">
              <a:buNone/>
              <a:defRPr sz="900"/>
            </a:lvl7pPr>
            <a:lvl8pPr marL="3199130" indent="0">
              <a:buNone/>
              <a:defRPr sz="900"/>
            </a:lvl8pPr>
            <a:lvl9pPr marL="3656330" indent="0">
              <a:buNone/>
              <a:defRPr sz="90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66BE91FB-6C2B-4487-A3F0-8EA3DEC90518}" type="datetime1">
              <a:rPr kumimoji="0"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sym typeface="Times New Roman" panose="02020603050405020304" pitchFamily="18" charset="0"/>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latin typeface="Times New Roman" panose="02020603050405020304" pitchFamily="18" charset="0"/>
                <a:sym typeface="Times New Roman" panose="02020603050405020304" pitchFamily="18" charset="0"/>
              </a:rPr>
            </a:fld>
            <a:endParaRPr lang="zh-CN" altLang="en-US" dirty="0">
              <a:latin typeface="Times New Roman" panose="02020603050405020304" pitchFamily="18" charset="0"/>
              <a:sym typeface="Times New Roman" panose="02020603050405020304" pitchFamily="18" charset="0"/>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4"/>
          <p:cNvSpPr>
            <a:spLocks noGrp="1"/>
          </p:cNvSpPr>
          <p:nvPr>
            <p:ph type="dt" sz="half" idx="12"/>
          </p:nvPr>
        </p:nvSpPr>
        <p:spPr>
          <a:xfrm>
            <a:off x="628650" y="4767263"/>
            <a:ext cx="2057400" cy="274638"/>
          </a:xfrm>
          <a:prstGeom prst="rect">
            <a:avLst/>
          </a:prstGeom>
        </p:spPr>
        <p:txBody>
          <a:bodyPr vert="horz" lIns="68579" tIns="34289" rIns="68579" bIns="34289" rtlCol="0" anchor="ctr"/>
          <a:lstStyle>
            <a:lvl1pPr defTabSz="914400" fontAlgn="base">
              <a:spcBef>
                <a:spcPct val="0"/>
              </a:spcBef>
              <a:spcAft>
                <a:spcPct val="0"/>
              </a:spcAft>
              <a:buFont typeface="Arial" panose="020B0604020202020204" pitchFamily="34" charset="0"/>
              <a:buNone/>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5"/>
          <p:cNvSpPr>
            <a:spLocks noGrp="1"/>
          </p:cNvSpPr>
          <p:nvPr>
            <p:ph type="ftr" sz="quarter" idx="3"/>
          </p:nvPr>
        </p:nvSpPr>
        <p:spPr>
          <a:xfrm>
            <a:off x="3028950" y="4767263"/>
            <a:ext cx="3086100" cy="274638"/>
          </a:xfrm>
          <a:prstGeom prst="rect">
            <a:avLst/>
          </a:prstGeom>
        </p:spPr>
        <p:txBody>
          <a:bodyPr vert="horz" lIns="68579" tIns="34289" rIns="68579" bIns="34289" rtlCol="0" anchor="ctr"/>
          <a:lstStyle>
            <a:lvl1pPr defTabSz="914400" fontAlgn="base">
              <a:spcBef>
                <a:spcPct val="0"/>
              </a:spcBef>
              <a:spcAft>
                <a:spcPct val="0"/>
              </a:spcAft>
              <a:buFont typeface="Arial" panose="020B0604020202020204" pitchFamily="34" charset="0"/>
              <a:buNone/>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6"/>
          <p:cNvSpPr>
            <a:spLocks noGrp="1"/>
          </p:cNvSpPr>
          <p:nvPr>
            <p:ph type="sldNum" sz="quarter" idx="4"/>
          </p:nvPr>
        </p:nvSpPr>
        <p:spPr>
          <a:xfrm>
            <a:off x="6457950" y="4767263"/>
            <a:ext cx="2057400" cy="274638"/>
          </a:xfrm>
          <a:prstGeom prst="rect">
            <a:avLst/>
          </a:prstGeom>
        </p:spPr>
        <p:txBody>
          <a:bodyPr vert="horz" lIns="68579" tIns="34289" rIns="68579"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1" y="1878806"/>
            <a:ext cx="3887391"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2"/>
          </p:nvPr>
        </p:nvSpPr>
        <p:spPr>
          <a:xfrm>
            <a:off x="628650" y="4767263"/>
            <a:ext cx="2057400" cy="274638"/>
          </a:xfrm>
          <a:prstGeom prst="rect">
            <a:avLst/>
          </a:prstGeom>
        </p:spPr>
        <p:txBody>
          <a:bodyPr vert="horz" lIns="68579" tIns="34289" rIns="68579" bIns="34289" rtlCol="0" anchor="ctr"/>
          <a:lstStyle>
            <a:lvl1pPr defTabSz="914400" fontAlgn="base">
              <a:spcBef>
                <a:spcPct val="0"/>
              </a:spcBef>
              <a:spcAft>
                <a:spcPct val="0"/>
              </a:spcAft>
              <a:buFont typeface="Arial" panose="020B0604020202020204" pitchFamily="34" charset="0"/>
              <a:buNone/>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7"/>
          <p:cNvSpPr>
            <a:spLocks noGrp="1"/>
          </p:cNvSpPr>
          <p:nvPr>
            <p:ph type="ftr" sz="quarter" idx="13"/>
          </p:nvPr>
        </p:nvSpPr>
        <p:spPr>
          <a:xfrm>
            <a:off x="3028950" y="4767263"/>
            <a:ext cx="3086100" cy="274638"/>
          </a:xfrm>
          <a:prstGeom prst="rect">
            <a:avLst/>
          </a:prstGeom>
        </p:spPr>
        <p:txBody>
          <a:bodyPr vert="horz" lIns="68579" tIns="34289" rIns="68579" bIns="34289" rtlCol="0" anchor="ctr"/>
          <a:lstStyle>
            <a:lvl1pPr defTabSz="914400" fontAlgn="base">
              <a:spcBef>
                <a:spcPct val="0"/>
              </a:spcBef>
              <a:spcAft>
                <a:spcPct val="0"/>
              </a:spcAft>
              <a:buFont typeface="Arial" panose="020B0604020202020204" pitchFamily="34" charset="0"/>
              <a:buNone/>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4"/>
          </p:nvPr>
        </p:nvSpPr>
        <p:spPr>
          <a:xfrm>
            <a:off x="6457950" y="4767263"/>
            <a:ext cx="2057400" cy="274638"/>
          </a:xfrm>
          <a:prstGeom prst="rect">
            <a:avLst/>
          </a:prstGeom>
        </p:spPr>
        <p:txBody>
          <a:bodyPr vert="horz" lIns="68579" tIns="34289" rIns="68579"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7" name="日期占位符 2"/>
          <p:cNvSpPr>
            <a:spLocks noGrp="1"/>
          </p:cNvSpPr>
          <p:nvPr>
            <p:ph type="dt" sz="half" idx="2"/>
          </p:nvPr>
        </p:nvSpPr>
        <p:spPr>
          <a:xfrm>
            <a:off x="628650" y="4767263"/>
            <a:ext cx="2057400" cy="274638"/>
          </a:xfrm>
          <a:prstGeom prst="rect">
            <a:avLst/>
          </a:prstGeom>
        </p:spPr>
        <p:txBody>
          <a:bodyPr vert="horz" lIns="68579" tIns="34289" rIns="68579" bIns="34289" rtlCol="0" anchor="ctr"/>
          <a:lstStyle>
            <a:lvl1pPr defTabSz="914400" fontAlgn="base">
              <a:spcBef>
                <a:spcPct val="0"/>
              </a:spcBef>
              <a:spcAft>
                <a:spcPct val="0"/>
              </a:spcAft>
              <a:buFont typeface="Arial" panose="020B0604020202020204" pitchFamily="34" charset="0"/>
              <a:buNone/>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3"/>
          <p:cNvSpPr>
            <a:spLocks noGrp="1"/>
          </p:cNvSpPr>
          <p:nvPr>
            <p:ph type="ftr" sz="quarter" idx="3"/>
          </p:nvPr>
        </p:nvSpPr>
        <p:spPr>
          <a:xfrm>
            <a:off x="3028950" y="4767263"/>
            <a:ext cx="3086100" cy="274638"/>
          </a:xfrm>
          <a:prstGeom prst="rect">
            <a:avLst/>
          </a:prstGeom>
        </p:spPr>
        <p:txBody>
          <a:bodyPr vert="horz" lIns="68579" tIns="34289" rIns="68579" bIns="34289" rtlCol="0" anchor="ctr"/>
          <a:lstStyle>
            <a:lvl1pPr defTabSz="914400" fontAlgn="base">
              <a:spcBef>
                <a:spcPct val="0"/>
              </a:spcBef>
              <a:spcAft>
                <a:spcPct val="0"/>
              </a:spcAft>
              <a:buFont typeface="Arial" panose="020B0604020202020204" pitchFamily="34" charset="0"/>
              <a:buNone/>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4"/>
          <p:cNvSpPr>
            <a:spLocks noGrp="1"/>
          </p:cNvSpPr>
          <p:nvPr>
            <p:ph type="sldNum" sz="quarter" idx="4"/>
          </p:nvPr>
        </p:nvSpPr>
        <p:spPr>
          <a:xfrm>
            <a:off x="6457950" y="4767263"/>
            <a:ext cx="2057400" cy="274638"/>
          </a:xfrm>
          <a:prstGeom prst="rect">
            <a:avLst/>
          </a:prstGeom>
        </p:spPr>
        <p:txBody>
          <a:bodyPr vert="horz" lIns="68579" tIns="34289" rIns="68579"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7" name="日期占位符 1"/>
          <p:cNvSpPr>
            <a:spLocks noGrp="1"/>
          </p:cNvSpPr>
          <p:nvPr>
            <p:ph type="dt" sz="half" idx="2"/>
          </p:nvPr>
        </p:nvSpPr>
        <p:spPr>
          <a:xfrm>
            <a:off x="628650" y="4767263"/>
            <a:ext cx="2057400" cy="274638"/>
          </a:xfrm>
          <a:prstGeom prst="rect">
            <a:avLst/>
          </a:prstGeom>
        </p:spPr>
        <p:txBody>
          <a:bodyPr vert="horz" lIns="68579" tIns="34289" rIns="68579" bIns="34289" rtlCol="0" anchor="ctr"/>
          <a:lstStyle>
            <a:lvl1pPr defTabSz="914400" fontAlgn="base">
              <a:spcBef>
                <a:spcPct val="0"/>
              </a:spcBef>
              <a:spcAft>
                <a:spcPct val="0"/>
              </a:spcAft>
              <a:buFont typeface="Arial" panose="020B0604020202020204" pitchFamily="34" charset="0"/>
              <a:buNone/>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2"/>
          <p:cNvSpPr>
            <a:spLocks noGrp="1"/>
          </p:cNvSpPr>
          <p:nvPr>
            <p:ph type="ftr" sz="quarter" idx="3"/>
          </p:nvPr>
        </p:nvSpPr>
        <p:spPr>
          <a:xfrm>
            <a:off x="3028950" y="4767263"/>
            <a:ext cx="3086100" cy="274638"/>
          </a:xfrm>
          <a:prstGeom prst="rect">
            <a:avLst/>
          </a:prstGeom>
        </p:spPr>
        <p:txBody>
          <a:bodyPr vert="horz" lIns="68579" tIns="34289" rIns="68579" bIns="34289" rtlCol="0" anchor="ctr"/>
          <a:lstStyle>
            <a:lvl1pPr defTabSz="914400" fontAlgn="base">
              <a:spcBef>
                <a:spcPct val="0"/>
              </a:spcBef>
              <a:spcAft>
                <a:spcPct val="0"/>
              </a:spcAft>
              <a:buFont typeface="Arial" panose="020B0604020202020204" pitchFamily="34" charset="0"/>
              <a:buNone/>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3"/>
          <p:cNvSpPr>
            <a:spLocks noGrp="1"/>
          </p:cNvSpPr>
          <p:nvPr>
            <p:ph type="sldNum" sz="quarter" idx="4"/>
          </p:nvPr>
        </p:nvSpPr>
        <p:spPr>
          <a:xfrm>
            <a:off x="6457950" y="4767263"/>
            <a:ext cx="2057400" cy="274638"/>
          </a:xfrm>
          <a:prstGeom prst="rect">
            <a:avLst/>
          </a:prstGeom>
        </p:spPr>
        <p:txBody>
          <a:bodyPr vert="horz" lIns="68579" tIns="34289" rIns="68579"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endParaRPr lang="zh-CN" altLang="en-US" smtClean="0"/>
          </a:p>
        </p:txBody>
      </p:sp>
      <p:sp>
        <p:nvSpPr>
          <p:cNvPr id="7" name="日期占位符 4"/>
          <p:cNvSpPr>
            <a:spLocks noGrp="1"/>
          </p:cNvSpPr>
          <p:nvPr>
            <p:ph type="dt" sz="half" idx="12"/>
          </p:nvPr>
        </p:nvSpPr>
        <p:spPr>
          <a:xfrm>
            <a:off x="628650" y="4767263"/>
            <a:ext cx="2057400" cy="274638"/>
          </a:xfrm>
          <a:prstGeom prst="rect">
            <a:avLst/>
          </a:prstGeom>
        </p:spPr>
        <p:txBody>
          <a:bodyPr vert="horz" lIns="68579" tIns="34289" rIns="68579" bIns="34289" rtlCol="0" anchor="ctr"/>
          <a:lstStyle>
            <a:lvl1pPr defTabSz="914400" fontAlgn="base">
              <a:spcBef>
                <a:spcPct val="0"/>
              </a:spcBef>
              <a:spcAft>
                <a:spcPct val="0"/>
              </a:spcAft>
              <a:buFont typeface="Arial" panose="020B0604020202020204" pitchFamily="34" charset="0"/>
              <a:buNone/>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5"/>
          <p:cNvSpPr>
            <a:spLocks noGrp="1"/>
          </p:cNvSpPr>
          <p:nvPr>
            <p:ph type="ftr" sz="quarter" idx="3"/>
          </p:nvPr>
        </p:nvSpPr>
        <p:spPr>
          <a:xfrm>
            <a:off x="3028950" y="4767263"/>
            <a:ext cx="3086100" cy="274638"/>
          </a:xfrm>
          <a:prstGeom prst="rect">
            <a:avLst/>
          </a:prstGeom>
        </p:spPr>
        <p:txBody>
          <a:bodyPr vert="horz" lIns="68579" tIns="34289" rIns="68579" bIns="34289" rtlCol="0" anchor="ctr"/>
          <a:lstStyle>
            <a:lvl1pPr defTabSz="914400" fontAlgn="base">
              <a:spcBef>
                <a:spcPct val="0"/>
              </a:spcBef>
              <a:spcAft>
                <a:spcPct val="0"/>
              </a:spcAft>
              <a:buFont typeface="Arial" panose="020B0604020202020204" pitchFamily="34" charset="0"/>
              <a:buNone/>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6"/>
          <p:cNvSpPr>
            <a:spLocks noGrp="1"/>
          </p:cNvSpPr>
          <p:nvPr>
            <p:ph type="sldNum" sz="quarter" idx="4"/>
          </p:nvPr>
        </p:nvSpPr>
        <p:spPr>
          <a:xfrm>
            <a:off x="6457950" y="4767263"/>
            <a:ext cx="2057400" cy="274638"/>
          </a:xfrm>
          <a:prstGeom prst="rect">
            <a:avLst/>
          </a:prstGeom>
        </p:spPr>
        <p:txBody>
          <a:bodyPr vert="horz" lIns="68579" tIns="34289" rIns="68579"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70"/>
            <a:ext cx="4629150" cy="3655219"/>
          </a:xfrm>
        </p:spPr>
        <p:txBody>
          <a:bodyPr vert="horz" wrap="square" lIns="68579" tIns="34289" rIns="68579" bIns="34289"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4530" rtl="0" eaLnBrk="0" fontAlgn="base" latinLnBrk="0" hangingPunct="0">
              <a:lnSpc>
                <a:spcPct val="90000"/>
              </a:lnSpc>
              <a:spcBef>
                <a:spcPts val="750"/>
              </a:spcBef>
              <a:spcAft>
                <a:spcPct val="0"/>
              </a:spcAft>
              <a:buClrTx/>
              <a:buSzTx/>
              <a:buFont typeface="Arial" panose="020B0604020202020204" pitchFamily="34" charset="0"/>
              <a:buNone/>
              <a:defRPr/>
            </a:pP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单击图标添加图片</a:t>
            </a: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endParaRPr lang="zh-CN" altLang="en-US" smtClean="0"/>
          </a:p>
        </p:txBody>
      </p:sp>
      <p:sp>
        <p:nvSpPr>
          <p:cNvPr id="7" name="日期占位符 4"/>
          <p:cNvSpPr>
            <a:spLocks noGrp="1"/>
          </p:cNvSpPr>
          <p:nvPr>
            <p:ph type="dt" sz="half" idx="12"/>
          </p:nvPr>
        </p:nvSpPr>
        <p:spPr>
          <a:xfrm>
            <a:off x="628650" y="4767263"/>
            <a:ext cx="2057400" cy="274638"/>
          </a:xfrm>
          <a:prstGeom prst="rect">
            <a:avLst/>
          </a:prstGeom>
        </p:spPr>
        <p:txBody>
          <a:bodyPr vert="horz" lIns="68579" tIns="34289" rIns="68579" bIns="34289" rtlCol="0" anchor="ctr"/>
          <a:lstStyle>
            <a:lvl1pPr defTabSz="914400" fontAlgn="base">
              <a:spcBef>
                <a:spcPct val="0"/>
              </a:spcBef>
              <a:spcAft>
                <a:spcPct val="0"/>
              </a:spcAft>
              <a:buFont typeface="Arial" panose="020B0604020202020204" pitchFamily="34" charset="0"/>
              <a:buNone/>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5"/>
          <p:cNvSpPr>
            <a:spLocks noGrp="1"/>
          </p:cNvSpPr>
          <p:nvPr>
            <p:ph type="ftr" sz="quarter" idx="3"/>
          </p:nvPr>
        </p:nvSpPr>
        <p:spPr>
          <a:xfrm>
            <a:off x="3028950" y="4767263"/>
            <a:ext cx="3086100" cy="274638"/>
          </a:xfrm>
          <a:prstGeom prst="rect">
            <a:avLst/>
          </a:prstGeom>
        </p:spPr>
        <p:txBody>
          <a:bodyPr vert="horz" lIns="68579" tIns="34289" rIns="68579" bIns="34289" rtlCol="0" anchor="ctr"/>
          <a:lstStyle>
            <a:lvl1pPr defTabSz="914400" fontAlgn="base">
              <a:spcBef>
                <a:spcPct val="0"/>
              </a:spcBef>
              <a:spcAft>
                <a:spcPct val="0"/>
              </a:spcAft>
              <a:buFont typeface="Arial" panose="020B0604020202020204" pitchFamily="34" charset="0"/>
              <a:buNone/>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6"/>
          <p:cNvSpPr>
            <a:spLocks noGrp="1"/>
          </p:cNvSpPr>
          <p:nvPr>
            <p:ph type="sldNum" sz="quarter" idx="4"/>
          </p:nvPr>
        </p:nvSpPr>
        <p:spPr>
          <a:xfrm>
            <a:off x="6457950" y="4767263"/>
            <a:ext cx="2057400" cy="274638"/>
          </a:xfrm>
          <a:prstGeom prst="rect">
            <a:avLst/>
          </a:prstGeom>
        </p:spPr>
        <p:txBody>
          <a:bodyPr vert="horz" lIns="68579" tIns="34289" rIns="68579"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2"/>
          </p:nvPr>
        </p:nvSpPr>
        <p:spPr>
          <a:xfrm>
            <a:off x="628650" y="4767263"/>
            <a:ext cx="2057400" cy="274638"/>
          </a:xfrm>
          <a:prstGeom prst="rect">
            <a:avLst/>
          </a:prstGeom>
        </p:spPr>
        <p:txBody>
          <a:bodyPr vert="horz" lIns="68579" tIns="34289" rIns="68579" bIns="34289" rtlCol="0" anchor="ctr"/>
          <a:lstStyle>
            <a:lvl1pPr defTabSz="914400" fontAlgn="base">
              <a:spcBef>
                <a:spcPct val="0"/>
              </a:spcBef>
              <a:spcAft>
                <a:spcPct val="0"/>
              </a:spcAft>
              <a:buFont typeface="Arial" panose="020B0604020202020204" pitchFamily="34" charset="0"/>
              <a:buNone/>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4"/>
          <p:cNvSpPr>
            <a:spLocks noGrp="1"/>
          </p:cNvSpPr>
          <p:nvPr>
            <p:ph type="ftr" sz="quarter" idx="3"/>
          </p:nvPr>
        </p:nvSpPr>
        <p:spPr>
          <a:xfrm>
            <a:off x="3028950" y="4767263"/>
            <a:ext cx="3086100" cy="274638"/>
          </a:xfrm>
          <a:prstGeom prst="rect">
            <a:avLst/>
          </a:prstGeom>
        </p:spPr>
        <p:txBody>
          <a:bodyPr vert="horz" lIns="68579" tIns="34289" rIns="68579" bIns="34289" rtlCol="0" anchor="ctr"/>
          <a:lstStyle>
            <a:lvl1pPr defTabSz="914400" fontAlgn="base">
              <a:spcBef>
                <a:spcPct val="0"/>
              </a:spcBef>
              <a:spcAft>
                <a:spcPct val="0"/>
              </a:spcAft>
              <a:buFont typeface="Arial" panose="020B0604020202020204" pitchFamily="34" charset="0"/>
              <a:buNone/>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5"/>
          <p:cNvSpPr>
            <a:spLocks noGrp="1"/>
          </p:cNvSpPr>
          <p:nvPr>
            <p:ph type="sldNum" sz="quarter" idx="4"/>
          </p:nvPr>
        </p:nvSpPr>
        <p:spPr>
          <a:xfrm>
            <a:off x="6457950" y="4767263"/>
            <a:ext cx="2057400" cy="274638"/>
          </a:xfrm>
          <a:prstGeom prst="rect">
            <a:avLst/>
          </a:prstGeom>
        </p:spPr>
        <p:txBody>
          <a:bodyPr vert="horz" lIns="68579" tIns="34289" rIns="68579"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5"/>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1" y="273845"/>
            <a:ext cx="5800725" cy="435887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2"/>
          </p:nvPr>
        </p:nvSpPr>
        <p:spPr>
          <a:xfrm>
            <a:off x="628650" y="4767263"/>
            <a:ext cx="2057400" cy="274638"/>
          </a:xfrm>
          <a:prstGeom prst="rect">
            <a:avLst/>
          </a:prstGeom>
        </p:spPr>
        <p:txBody>
          <a:bodyPr vert="horz" lIns="68579" tIns="34289" rIns="68579" bIns="34289" rtlCol="0" anchor="ctr"/>
          <a:lstStyle>
            <a:lvl1pPr defTabSz="914400" fontAlgn="base">
              <a:spcBef>
                <a:spcPct val="0"/>
              </a:spcBef>
              <a:spcAft>
                <a:spcPct val="0"/>
              </a:spcAft>
              <a:buFont typeface="Arial" panose="020B0604020202020204" pitchFamily="34" charset="0"/>
              <a:buNone/>
              <a:defRPr>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8" name="页脚占位符 4"/>
          <p:cNvSpPr>
            <a:spLocks noGrp="1"/>
          </p:cNvSpPr>
          <p:nvPr>
            <p:ph type="ftr" sz="quarter" idx="3"/>
          </p:nvPr>
        </p:nvSpPr>
        <p:spPr>
          <a:xfrm>
            <a:off x="3028950" y="4767263"/>
            <a:ext cx="3086100" cy="274638"/>
          </a:xfrm>
          <a:prstGeom prst="rect">
            <a:avLst/>
          </a:prstGeom>
        </p:spPr>
        <p:txBody>
          <a:bodyPr vert="horz" lIns="68579" tIns="34289" rIns="68579" bIns="34289" rtlCol="0" anchor="ctr"/>
          <a:lstStyle>
            <a:lvl1pPr defTabSz="914400" fontAlgn="base">
              <a:spcBef>
                <a:spcPct val="0"/>
              </a:spcBef>
              <a:spcAft>
                <a:spcPct val="0"/>
              </a:spcAft>
              <a:buFont typeface="Arial" panose="020B0604020202020204" pitchFamily="34" charset="0"/>
              <a:buNone/>
              <a:defRPr>
                <a:latin typeface="Times New Roman" panose="02020603050405020304" pitchFamily="18"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5"/>
          <p:cNvSpPr>
            <a:spLocks noGrp="1"/>
          </p:cNvSpPr>
          <p:nvPr>
            <p:ph type="sldNum" sz="quarter" idx="4"/>
          </p:nvPr>
        </p:nvSpPr>
        <p:spPr>
          <a:xfrm>
            <a:off x="6457950" y="4767263"/>
            <a:ext cx="2057400" cy="274638"/>
          </a:xfrm>
          <a:prstGeom prst="rect">
            <a:avLst/>
          </a:prstGeom>
        </p:spPr>
        <p:txBody>
          <a:bodyPr vert="horz" lIns="68579" tIns="34289" rIns="68579" bIns="34289"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1_仅标题">
    <p:bg>
      <p:bgPr>
        <a:pattFill prst="cross">
          <a:fgClr>
            <a:srgbClr val="F2F2F2"/>
          </a:fgClr>
          <a:bgClr>
            <a:schemeClr val="bg1"/>
          </a:bgClr>
        </a:pattFill>
        <a:effectLst/>
      </p:bgPr>
    </p:bg>
    <p:spTree>
      <p:nvGrpSpPr>
        <p:cNvPr id="1" name=""/>
        <p:cNvGrpSpPr/>
        <p:nvPr/>
      </p:nvGrpSpPr>
      <p:grpSpPr>
        <a:xfrm>
          <a:off x="0" y="0"/>
          <a:ext cx="0" cy="0"/>
          <a:chOff x="0" y="0"/>
          <a:chExt cx="0" cy="0"/>
        </a:xfrm>
      </p:grpSpPr>
      <p:grpSp>
        <p:nvGrpSpPr>
          <p:cNvPr id="68610" name="Group 14"/>
          <p:cNvGrpSpPr/>
          <p:nvPr/>
        </p:nvGrpSpPr>
        <p:grpSpPr>
          <a:xfrm>
            <a:off x="8448675" y="506413"/>
            <a:ext cx="363538" cy="354012"/>
            <a:chOff x="3303354" y="2367094"/>
            <a:chExt cx="484632" cy="471563"/>
          </a:xfrm>
        </p:grpSpPr>
        <p:sp>
          <p:nvSpPr>
            <p:cNvPr id="8" name="Pentagon 12"/>
            <p:cNvSpPr/>
            <p:nvPr/>
          </p:nvSpPr>
          <p:spPr>
            <a:xfrm rot="5400000">
              <a:off x="3336320" y="2386993"/>
              <a:ext cx="418698" cy="484632"/>
            </a:xfrm>
            <a:prstGeom prst="homePlate">
              <a:avLst>
                <a:gd name="adj" fmla="val 255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9" name="Rectangle 13"/>
            <p:cNvSpPr/>
            <p:nvPr/>
          </p:nvSpPr>
          <p:spPr>
            <a:xfrm>
              <a:off x="3303354" y="2367094"/>
              <a:ext cx="484632" cy="1057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8611" name="Group 2"/>
          <p:cNvGrpSpPr/>
          <p:nvPr/>
        </p:nvGrpSpPr>
        <p:grpSpPr>
          <a:xfrm>
            <a:off x="0" y="5043488"/>
            <a:ext cx="9144000" cy="100012"/>
            <a:chOff x="0" y="6725537"/>
            <a:chExt cx="12192000" cy="132463"/>
          </a:xfrm>
        </p:grpSpPr>
        <p:sp>
          <p:nvSpPr>
            <p:cNvPr id="11" name="Rectangle 6"/>
            <p:cNvSpPr/>
            <p:nvPr/>
          </p:nvSpPr>
          <p:spPr>
            <a:xfrm>
              <a:off x="0" y="6725537"/>
              <a:ext cx="2419351" cy="132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2" name="Rectangle 7"/>
            <p:cNvSpPr/>
            <p:nvPr/>
          </p:nvSpPr>
          <p:spPr>
            <a:xfrm>
              <a:off x="4836584" y="6725537"/>
              <a:ext cx="2597149" cy="132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3" name="Rectangle 8"/>
            <p:cNvSpPr/>
            <p:nvPr/>
          </p:nvSpPr>
          <p:spPr>
            <a:xfrm>
              <a:off x="9772651" y="6725537"/>
              <a:ext cx="2419349" cy="13246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4" name="Rectangle 9"/>
            <p:cNvSpPr/>
            <p:nvPr/>
          </p:nvSpPr>
          <p:spPr>
            <a:xfrm>
              <a:off x="7355417" y="6725537"/>
              <a:ext cx="2417233" cy="1324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sp>
          <p:nvSpPr>
            <p:cNvPr id="15" name="Rectangle 10"/>
            <p:cNvSpPr/>
            <p:nvPr/>
          </p:nvSpPr>
          <p:spPr>
            <a:xfrm>
              <a:off x="2419351" y="6725537"/>
              <a:ext cx="2417233" cy="132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vi-VN" sz="1000" b="0" i="0" u="none" strike="noStrike" kern="1200" cap="none" spc="0" normalizeH="0" baseline="0" noProof="0">
                <a:ln>
                  <a:noFill/>
                </a:ln>
                <a:solidFill>
                  <a:prstClr val="white"/>
                </a:solidFill>
                <a:effectLst/>
                <a:uLnTx/>
                <a:uFillTx/>
                <a:latin typeface="+mn-lt"/>
                <a:ea typeface="+mn-ea"/>
                <a:cs typeface="+mn-cs"/>
              </a:endParaRPr>
            </a:p>
          </p:txBody>
        </p:sp>
      </p:grpSp>
      <p:sp>
        <p:nvSpPr>
          <p:cNvPr id="16" name="文本框 3"/>
          <p:cNvSpPr txBox="1">
            <a:spLocks noChangeArrowheads="1"/>
          </p:cNvSpPr>
          <p:nvPr/>
        </p:nvSpPr>
        <p:spPr bwMode="auto">
          <a:xfrm>
            <a:off x="600075" y="465138"/>
            <a:ext cx="55229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defTabSz="684530" eaLnBrk="0" hangingPunct="0">
              <a:defRPr>
                <a:solidFill>
                  <a:schemeClr val="tx1"/>
                </a:solidFill>
                <a:latin typeface="Times New Roman" panose="02020603050405020304" pitchFamily="18" charset="0"/>
                <a:ea typeface="宋体" panose="02010600030101010101" pitchFamily="2" charset="-122"/>
              </a:defRPr>
            </a:lvl1pPr>
            <a:lvl2pPr defTabSz="684530" eaLnBrk="0" hangingPunct="0">
              <a:defRPr>
                <a:solidFill>
                  <a:schemeClr val="tx1"/>
                </a:solidFill>
                <a:latin typeface="Times New Roman" panose="02020603050405020304" pitchFamily="18" charset="0"/>
                <a:ea typeface="宋体" panose="02010600030101010101" pitchFamily="2" charset="-122"/>
              </a:defRPr>
            </a:lvl2pPr>
            <a:lvl3pPr defTabSz="684530" eaLnBrk="0" hangingPunct="0">
              <a:defRPr>
                <a:solidFill>
                  <a:schemeClr val="tx1"/>
                </a:solidFill>
                <a:latin typeface="Times New Roman" panose="02020603050405020304" pitchFamily="18" charset="0"/>
                <a:ea typeface="宋体" panose="02010600030101010101" pitchFamily="2" charset="-122"/>
              </a:defRPr>
            </a:lvl3pPr>
            <a:lvl4pPr defTabSz="684530" eaLnBrk="0" hangingPunct="0">
              <a:defRPr>
                <a:solidFill>
                  <a:schemeClr val="tx1"/>
                </a:solidFill>
                <a:latin typeface="Times New Roman" panose="02020603050405020304" pitchFamily="18" charset="0"/>
                <a:ea typeface="宋体" panose="02010600030101010101" pitchFamily="2" charset="-122"/>
              </a:defRPr>
            </a:lvl4pPr>
            <a:lvl5pPr defTabSz="684530" eaLnBrk="0" hangingPunct="0">
              <a:defRPr>
                <a:solidFill>
                  <a:schemeClr val="tx1"/>
                </a:solidFill>
                <a:latin typeface="Times New Roman" panose="02020603050405020304" pitchFamily="18" charset="0"/>
                <a:ea typeface="宋体" panose="02010600030101010101" pitchFamily="2" charset="-122"/>
              </a:defRPr>
            </a:lvl5pPr>
            <a:lvl6pPr marL="22828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7400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1972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6544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marL="0" marR="0" lvl="0" indent="0" algn="l" defTabSz="68453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rgbClr val="4472C4"/>
                </a:solidFill>
                <a:effectLst/>
                <a:uLnTx/>
                <a:uFillTx/>
                <a:latin typeface="Arial" panose="020B0604020202020204" pitchFamily="34" charset="0"/>
                <a:ea typeface="冬青黑体简体中文 W6"/>
                <a:cs typeface="冬青黑体简体中文 W6"/>
              </a:rPr>
              <a:t>商务扁平多彩信息图表设计</a:t>
            </a:r>
            <a:endParaRPr kumimoji="0" lang="zh-CN" altLang="en-US" sz="1100" b="0" i="0" u="none" strike="noStrike" kern="1200" cap="none" spc="0" normalizeH="0" baseline="0" noProof="0" smtClean="0">
              <a:ln>
                <a:noFill/>
              </a:ln>
              <a:solidFill>
                <a:srgbClr val="4472C4"/>
              </a:solidFill>
              <a:effectLst/>
              <a:uLnTx/>
              <a:uFillTx/>
              <a:latin typeface="Arial" panose="020B0604020202020204" pitchFamily="34" charset="0"/>
              <a:ea typeface="微软雅黑" panose="020B0503020204020204" pitchFamily="34" charset="-122"/>
              <a:cs typeface="+mn-cs"/>
            </a:endParaRPr>
          </a:p>
        </p:txBody>
      </p:sp>
      <p:sp>
        <p:nvSpPr>
          <p:cNvPr id="17" name="矩形 16"/>
          <p:cNvSpPr/>
          <p:nvPr/>
        </p:nvSpPr>
        <p:spPr>
          <a:xfrm>
            <a:off x="-727075" y="-6961187"/>
            <a:ext cx="727075" cy="727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8" name="矩形 17"/>
          <p:cNvSpPr/>
          <p:nvPr/>
        </p:nvSpPr>
        <p:spPr>
          <a:xfrm>
            <a:off x="9144000" y="-6961187"/>
            <a:ext cx="727075" cy="727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矩形 18"/>
          <p:cNvSpPr/>
          <p:nvPr/>
        </p:nvSpPr>
        <p:spPr>
          <a:xfrm>
            <a:off x="-727075" y="11137900"/>
            <a:ext cx="727075" cy="727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0" name="矩形 19"/>
          <p:cNvSpPr/>
          <p:nvPr/>
        </p:nvSpPr>
        <p:spPr>
          <a:xfrm>
            <a:off x="9144000" y="11137900"/>
            <a:ext cx="727075" cy="727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1" name="文本框 3"/>
          <p:cNvSpPr txBox="1">
            <a:spLocks noChangeArrowheads="1"/>
          </p:cNvSpPr>
          <p:nvPr/>
        </p:nvSpPr>
        <p:spPr bwMode="auto">
          <a:xfrm>
            <a:off x="600075" y="465138"/>
            <a:ext cx="55229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defTabSz="684530" eaLnBrk="0" hangingPunct="0">
              <a:defRPr>
                <a:solidFill>
                  <a:schemeClr val="tx1"/>
                </a:solidFill>
                <a:latin typeface="Times New Roman" panose="02020603050405020304" pitchFamily="18" charset="0"/>
                <a:ea typeface="宋体" panose="02010600030101010101" pitchFamily="2" charset="-122"/>
              </a:defRPr>
            </a:lvl1pPr>
            <a:lvl2pPr defTabSz="684530" eaLnBrk="0" hangingPunct="0">
              <a:defRPr>
                <a:solidFill>
                  <a:schemeClr val="tx1"/>
                </a:solidFill>
                <a:latin typeface="Times New Roman" panose="02020603050405020304" pitchFamily="18" charset="0"/>
                <a:ea typeface="宋体" panose="02010600030101010101" pitchFamily="2" charset="-122"/>
              </a:defRPr>
            </a:lvl2pPr>
            <a:lvl3pPr defTabSz="684530" eaLnBrk="0" hangingPunct="0">
              <a:defRPr>
                <a:solidFill>
                  <a:schemeClr val="tx1"/>
                </a:solidFill>
                <a:latin typeface="Times New Roman" panose="02020603050405020304" pitchFamily="18" charset="0"/>
                <a:ea typeface="宋体" panose="02010600030101010101" pitchFamily="2" charset="-122"/>
              </a:defRPr>
            </a:lvl3pPr>
            <a:lvl4pPr defTabSz="684530" eaLnBrk="0" hangingPunct="0">
              <a:defRPr>
                <a:solidFill>
                  <a:schemeClr val="tx1"/>
                </a:solidFill>
                <a:latin typeface="Times New Roman" panose="02020603050405020304" pitchFamily="18" charset="0"/>
                <a:ea typeface="宋体" panose="02010600030101010101" pitchFamily="2" charset="-122"/>
              </a:defRPr>
            </a:lvl4pPr>
            <a:lvl5pPr defTabSz="684530" eaLnBrk="0" hangingPunct="0">
              <a:defRPr>
                <a:solidFill>
                  <a:schemeClr val="tx1"/>
                </a:solidFill>
                <a:latin typeface="Times New Roman" panose="02020603050405020304" pitchFamily="18" charset="0"/>
                <a:ea typeface="宋体" panose="02010600030101010101" pitchFamily="2" charset="-122"/>
              </a:defRPr>
            </a:lvl5pPr>
            <a:lvl6pPr marL="22828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7400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1972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654425" indent="1905" defTabSz="68453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marL="0" marR="0" lvl="0" indent="0" algn="l" defTabSz="68453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rgbClr val="4472C4"/>
                </a:solidFill>
                <a:effectLst/>
                <a:uLnTx/>
                <a:uFillTx/>
                <a:latin typeface="Arial" panose="020B0604020202020204" pitchFamily="34" charset="0"/>
                <a:ea typeface="冬青黑体简体中文 W6"/>
                <a:cs typeface="冬青黑体简体中文 W6"/>
              </a:rPr>
              <a:t>商务扁平多彩信息图表设计</a:t>
            </a:r>
            <a:endParaRPr kumimoji="0" lang="zh-CN" altLang="en-US" sz="1100" b="0" i="0" u="none" strike="noStrike" kern="1200" cap="none" spc="0" normalizeH="0" baseline="0" noProof="0" smtClean="0">
              <a:ln>
                <a:noFill/>
              </a:ln>
              <a:solidFill>
                <a:srgbClr val="4472C4"/>
              </a:solidFill>
              <a:effectLst/>
              <a:uLnTx/>
              <a:uFillTx/>
              <a:latin typeface="Arial" panose="020B0604020202020204" pitchFamily="34" charset="0"/>
              <a:ea typeface="微软雅黑" panose="020B0503020204020204" pitchFamily="34" charset="-122"/>
              <a:cs typeface="+mn-cs"/>
            </a:endParaRPr>
          </a:p>
        </p:txBody>
      </p:sp>
      <p:sp>
        <p:nvSpPr>
          <p:cNvPr id="22" name="矩形 21"/>
          <p:cNvSpPr/>
          <p:nvPr/>
        </p:nvSpPr>
        <p:spPr>
          <a:xfrm>
            <a:off x="-727075" y="-6961187"/>
            <a:ext cx="727075" cy="727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3" name="矩形 22"/>
          <p:cNvSpPr/>
          <p:nvPr/>
        </p:nvSpPr>
        <p:spPr>
          <a:xfrm>
            <a:off x="9144000" y="-6961187"/>
            <a:ext cx="727075" cy="727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4" name="矩形 23"/>
          <p:cNvSpPr/>
          <p:nvPr/>
        </p:nvSpPr>
        <p:spPr>
          <a:xfrm>
            <a:off x="-727075" y="11137900"/>
            <a:ext cx="727075" cy="727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5" name="矩形 24"/>
          <p:cNvSpPr/>
          <p:nvPr/>
        </p:nvSpPr>
        <p:spPr>
          <a:xfrm>
            <a:off x="9144000" y="11137900"/>
            <a:ext cx="727075" cy="727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6" name="Slide Number Placeholder 4"/>
          <p:cNvSpPr>
            <a:spLocks noGrp="1"/>
          </p:cNvSpPr>
          <p:nvPr>
            <p:ph type="sldNum" sz="quarter" idx="4"/>
          </p:nvPr>
        </p:nvSpPr>
        <p:spPr>
          <a:xfrm>
            <a:off x="8426450" y="506413"/>
            <a:ext cx="417513" cy="354013"/>
          </a:xfrm>
          <a:prstGeom prst="rect">
            <a:avLst/>
          </a:prstGeom>
        </p:spPr>
        <p:txBody>
          <a:bodyPr vert="horz" lIns="68579" tIns="34289" rIns="68579" bIns="34289" rtlCol="0" anchor="ctr"/>
          <a:p>
            <a:pPr algn="ctr">
              <a:buNone/>
            </a:pPr>
            <a:fld id="{9A0DB2DC-4C9A-4742-B13C-FB6460FD3503}" type="slidenum">
              <a:rPr lang="en-US" altLang="zh-CN" sz="1400" dirty="0">
                <a:solidFill>
                  <a:srgbClr val="FFFFFF"/>
                </a:solidFill>
              </a:rPr>
            </a:fld>
            <a:endParaRPr lang="en-US" altLang="zh-CN" sz="1400" dirty="0">
              <a:solidFill>
                <a:srgbClr val="FFFFFF"/>
              </a:solidFill>
            </a:endParaRPr>
          </a:p>
        </p:txBody>
      </p:sp>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标题幻灯片">
    <p:bg>
      <p:bgPr>
        <a:pattFill prst="cross">
          <a:fgClr>
            <a:srgbClr val="F2F2F2"/>
          </a:fgClr>
          <a:bgClr>
            <a:schemeClr val="bg1"/>
          </a:bgClr>
        </a:patt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3" name="页脚占位符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p>
            <a:pPr lvl="0" defTabSz="684530" eaLnBrk="1" hangingPunct="1">
              <a:buNone/>
            </a:pPr>
            <a:fld id="{9A0DB2DC-4C9A-4742-B13C-FB6460FD3503}" type="slidenum">
              <a:rPr lang="zh-CN" altLang="en-US" dirty="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2" Type="http://schemas.openxmlformats.org/officeDocument/2006/relationships/theme" Target="../theme/theme2.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7" Type="http://schemas.openxmlformats.org/officeDocument/2006/relationships/theme" Target="../theme/theme3.xml"/><Relationship Id="rId16" Type="http://schemas.openxmlformats.org/officeDocument/2006/relationships/slideLayout" Target="../slideLayouts/slideLayout41.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0.xml"/><Relationship Id="rId8" Type="http://schemas.openxmlformats.org/officeDocument/2006/relationships/slideLayout" Target="../slideLayouts/slideLayout49.xml"/><Relationship Id="rId7" Type="http://schemas.openxmlformats.org/officeDocument/2006/relationships/slideLayout" Target="../slideLayouts/slideLayout48.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 Type="http://schemas.openxmlformats.org/officeDocument/2006/relationships/slideLayout" Target="../slideLayouts/slideLayout43.xml"/><Relationship Id="rId16" Type="http://schemas.openxmlformats.org/officeDocument/2006/relationships/theme" Target="../theme/theme4.xml"/><Relationship Id="rId15" Type="http://schemas.openxmlformats.org/officeDocument/2006/relationships/slideLayout" Target="../slideLayouts/slideLayout56.xml"/><Relationship Id="rId14" Type="http://schemas.openxmlformats.org/officeDocument/2006/relationships/slideLayout" Target="../slideLayouts/slideLayout55.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6" Type="http://schemas.openxmlformats.org/officeDocument/2006/relationships/theme" Target="../theme/theme5.xml"/><Relationship Id="rId15" Type="http://schemas.openxmlformats.org/officeDocument/2006/relationships/slideLayout" Target="../slideLayouts/slideLayout71.xml"/><Relationship Id="rId14" Type="http://schemas.openxmlformats.org/officeDocument/2006/relationships/slideLayout" Target="../slideLayouts/slideLayout70.xml"/><Relationship Id="rId13" Type="http://schemas.openxmlformats.org/officeDocument/2006/relationships/slideLayout" Target="../slideLayouts/slideLayout69.xml"/><Relationship Id="rId12" Type="http://schemas.openxmlformats.org/officeDocument/2006/relationships/slideLayout" Target="../slideLayouts/slideLayout68.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80.xml"/><Relationship Id="rId8" Type="http://schemas.openxmlformats.org/officeDocument/2006/relationships/slideLayout" Target="../slideLayouts/slideLayout79.xml"/><Relationship Id="rId7" Type="http://schemas.openxmlformats.org/officeDocument/2006/relationships/slideLayout" Target="../slideLayouts/slideLayout78.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 Id="rId3" Type="http://schemas.openxmlformats.org/officeDocument/2006/relationships/slideLayout" Target="../slideLayouts/slideLayout74.xml"/><Relationship Id="rId2" Type="http://schemas.openxmlformats.org/officeDocument/2006/relationships/slideLayout" Target="../slideLayouts/slideLayout73.xml"/><Relationship Id="rId16" Type="http://schemas.openxmlformats.org/officeDocument/2006/relationships/theme" Target="../theme/theme6.xml"/><Relationship Id="rId15" Type="http://schemas.openxmlformats.org/officeDocument/2006/relationships/slideLayout" Target="../slideLayouts/slideLayout86.xml"/><Relationship Id="rId14" Type="http://schemas.openxmlformats.org/officeDocument/2006/relationships/slideLayout" Target="../slideLayouts/slideLayout85.xml"/><Relationship Id="rId13" Type="http://schemas.openxmlformats.org/officeDocument/2006/relationships/slideLayout" Target="../slideLayouts/slideLayout84.xml"/><Relationship Id="rId12" Type="http://schemas.openxmlformats.org/officeDocument/2006/relationships/slideLayout" Target="../slideLayouts/slideLayout83.xml"/><Relationship Id="rId11" Type="http://schemas.openxmlformats.org/officeDocument/2006/relationships/slideLayout" Target="../slideLayouts/slideLayout82.xml"/><Relationship Id="rId10" Type="http://schemas.openxmlformats.org/officeDocument/2006/relationships/slideLayout" Target="../slideLayouts/slideLayout81.xml"/><Relationship Id="rId1"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95.xml"/><Relationship Id="rId8" Type="http://schemas.openxmlformats.org/officeDocument/2006/relationships/slideLayout" Target="../slideLayouts/slideLayout94.xml"/><Relationship Id="rId7" Type="http://schemas.openxmlformats.org/officeDocument/2006/relationships/slideLayout" Target="../slideLayouts/slideLayout93.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 Id="rId3" Type="http://schemas.openxmlformats.org/officeDocument/2006/relationships/slideLayout" Target="../slideLayouts/slideLayout89.xml"/><Relationship Id="rId2" Type="http://schemas.openxmlformats.org/officeDocument/2006/relationships/slideLayout" Target="../slideLayouts/slideLayout88.xml"/><Relationship Id="rId16" Type="http://schemas.openxmlformats.org/officeDocument/2006/relationships/theme" Target="../theme/theme7.xml"/><Relationship Id="rId15" Type="http://schemas.openxmlformats.org/officeDocument/2006/relationships/slideLayout" Target="../slideLayouts/slideLayout101.xml"/><Relationship Id="rId14" Type="http://schemas.openxmlformats.org/officeDocument/2006/relationships/slideLayout" Target="../slideLayouts/slideLayout100.xml"/><Relationship Id="rId13" Type="http://schemas.openxmlformats.org/officeDocument/2006/relationships/slideLayout" Target="../slideLayouts/slideLayout99.xml"/><Relationship Id="rId12" Type="http://schemas.openxmlformats.org/officeDocument/2006/relationships/slideLayout" Target="../slideLayouts/slideLayout98.xml"/><Relationship Id="rId11" Type="http://schemas.openxmlformats.org/officeDocument/2006/relationships/slideLayout" Target="../slideLayouts/slideLayout97.xml"/><Relationship Id="rId10" Type="http://schemas.openxmlformats.org/officeDocument/2006/relationships/slideLayout" Target="../slideLayouts/slideLayout96.xml"/><Relationship Id="rId1"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FF00"/>
            </a:gs>
            <a:gs pos="50000">
              <a:srgbClr val="FFFF00"/>
            </a:gs>
            <a:gs pos="100000">
              <a:srgbClr val="00FF00"/>
            </a:gs>
          </a:gsLst>
          <a:lin ang="5400000" scaled="1"/>
          <a:tileRect/>
        </a:gradFill>
        <a:effectLst/>
      </p:bgPr>
    </p:bg>
    <p:spTree>
      <p:nvGrpSpPr>
        <p:cNvPr id="1" name=""/>
        <p:cNvGrpSpPr/>
        <p:nvPr/>
      </p:nvGrpSpPr>
      <p:grpSpPr/>
      <p:sp>
        <p:nvSpPr>
          <p:cNvPr id="1026" name="标题占位符 1"/>
          <p:cNvSpPr>
            <a:spLocks noGrp="1"/>
          </p:cNvSpPr>
          <p:nvPr>
            <p:ph type="title"/>
          </p:nvPr>
        </p:nvSpPr>
        <p:spPr>
          <a:xfrm>
            <a:off x="457200" y="12700"/>
            <a:ext cx="8229600" cy="668338"/>
          </a:xfrm>
          <a:prstGeom prst="rect">
            <a:avLst/>
          </a:prstGeom>
          <a:noFill/>
          <a:ln w="9525">
            <a:noFill/>
          </a:ln>
        </p:spPr>
        <p:txBody>
          <a:bodyPr lIns="91410" tIns="45705" rIns="91410" bIns="45705" anchor="ctr"/>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457200" y="896938"/>
            <a:ext cx="8229600" cy="3697287"/>
          </a:xfrm>
          <a:prstGeom prst="rect">
            <a:avLst/>
          </a:prstGeom>
          <a:noFill/>
          <a:ln w="9525">
            <a:noFill/>
          </a:ln>
        </p:spPr>
        <p:txBody>
          <a:bodyPr lIns="91410" tIns="45705" rIns="91410" bIns="45705"/>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日期占位符 3"/>
          <p:cNvSpPr>
            <a:spLocks noGrp="1" noChangeArrowheads="1"/>
          </p:cNvSpPr>
          <p:nvPr>
            <p:ph type="dt" sz="half" idx="2"/>
          </p:nvPr>
        </p:nvSpPr>
        <p:spPr bwMode="auto">
          <a:xfrm>
            <a:off x="457200" y="4767263"/>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5" rIns="91410" bIns="45705" numCol="1" anchor="ctr" anchorCtr="0" compatLnSpc="1"/>
          <a:lstStyle>
            <a:lvl1pPr eaLnBrk="0" hangingPunct="0">
              <a:buFont typeface="Arial" panose="020B0604020202020204" pitchFamily="34" charset="0"/>
              <a:buNone/>
              <a:defRPr sz="1200">
                <a:solidFill>
                  <a:srgbClr val="898989"/>
                </a:solidFill>
                <a:ea typeface="MS PMincho" panose="02020600040205080304" pitchFamily="18" charset="-128"/>
                <a:sym typeface="Times New Roman" panose="0202060305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66BE91FB-6C2B-4487-A3F0-8EA3DEC90518}" type="datetime1">
              <a:rPr kumimoji="0" lang="zh-CN" altLang="en-US"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sym typeface="Times New Roman" panose="02020603050405020304" pitchFamily="18" charset="0"/>
            </a:endParaRPr>
          </a:p>
        </p:txBody>
      </p:sp>
      <p:sp>
        <p:nvSpPr>
          <p:cNvPr id="1029" name="页脚占位符 4"/>
          <p:cNvSpPr>
            <a:spLocks noGrp="1" noChangeArrowheads="1"/>
          </p:cNvSpPr>
          <p:nvPr>
            <p:ph type="ftr" sz="quarter" idx="3"/>
          </p:nvPr>
        </p:nvSpPr>
        <p:spPr bwMode="auto">
          <a:xfrm>
            <a:off x="3124200" y="4767263"/>
            <a:ext cx="2895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5" rIns="91410" bIns="45705" numCol="1" anchor="ctr" anchorCtr="0" compatLnSpc="1"/>
          <a:lstStyle>
            <a:lvl1pPr algn="ctr" eaLnBrk="0" hangingPunct="0">
              <a:buFont typeface="Arial" panose="020B0604020202020204" pitchFamily="34" charset="0"/>
              <a:buNone/>
              <a:defRPr sz="1200">
                <a:solidFill>
                  <a:srgbClr val="898989"/>
                </a:solidFill>
                <a:ea typeface="MS PMincho" panose="02020600040205080304" pitchFamily="18" charset="-128"/>
                <a:sym typeface="Times New Roman" panose="02020603050405020304" pitchFamily="18" charset="0"/>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Times New Roman" panose="02020603050405020304" pitchFamily="18" charset="0"/>
              <a:ea typeface="MS PMincho" panose="02020600040205080304" pitchFamily="18" charset="-128"/>
              <a:cs typeface="+mn-cs"/>
              <a:sym typeface="Times New Roman" panose="02020603050405020304" pitchFamily="18" charset="0"/>
            </a:endParaRPr>
          </a:p>
        </p:txBody>
      </p:sp>
      <p:sp>
        <p:nvSpPr>
          <p:cNvPr id="1030" name="灯片编号占位符 5"/>
          <p:cNvSpPr>
            <a:spLocks noGrp="1" noChangeArrowheads="1"/>
          </p:cNvSpPr>
          <p:nvPr>
            <p:ph type="sldNum" sz="quarter" idx="4"/>
          </p:nvPr>
        </p:nvSpPr>
        <p:spPr bwMode="auto">
          <a:xfrm>
            <a:off x="6553200" y="4767263"/>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5" rIns="91410" bIns="45705" numCol="1" anchor="ctr" anchorCtr="0" compatLnSpc="1"/>
          <a:lstStyle>
            <a:lvl1pPr algn="r">
              <a:defRPr sz="1200">
                <a:solidFill>
                  <a:srgbClr val="898989"/>
                </a:solidFill>
                <a:ea typeface="MS PMincho" panose="02020600040205080304" pitchFamily="18" charset="-128"/>
              </a:defRPr>
            </a:lvl1pPr>
          </a:lstStyle>
          <a:p>
            <a:pPr lvl="0" eaLnBrk="1" hangingPunct="1">
              <a:buNone/>
            </a:pPr>
            <a:fld id="{9A0DB2DC-4C9A-4742-B13C-FB6460FD3503}" type="slidenum">
              <a:rPr lang="zh-CN" altLang="en-US" dirty="0">
                <a:latin typeface="Times New Roman" panose="02020603050405020304" pitchFamily="18" charset="0"/>
                <a:sym typeface="Times New Roman" panose="02020603050405020304" pitchFamily="18" charset="0"/>
              </a:rPr>
            </a:fld>
            <a:endParaRPr lang="zh-CN" altLang="en-US" dirty="0">
              <a:latin typeface="Times New Roman" panose="02020603050405020304" pitchFamily="18" charset="0"/>
              <a:sym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l" rtl="0" eaLnBrk="0" fontAlgn="base" hangingPunct="0">
        <a:spcBef>
          <a:spcPct val="0"/>
        </a:spcBef>
        <a:spcAft>
          <a:spcPct val="0"/>
        </a:spcAft>
        <a:defRPr sz="3200">
          <a:solidFill>
            <a:schemeClr val="tx1"/>
          </a:solidFill>
          <a:latin typeface="+mj-lt"/>
          <a:ea typeface="+mj-ea"/>
          <a:cs typeface="+mj-cs"/>
          <a:sym typeface="Impact" panose="020B0806030902050204" pitchFamily="34" charset="0"/>
        </a:defRPr>
      </a:lvl1pPr>
      <a:lvl2pPr algn="l" rtl="0" eaLnBrk="0" fontAlgn="base" hangingPunct="0">
        <a:spcBef>
          <a:spcPct val="0"/>
        </a:spcBef>
        <a:spcAft>
          <a:spcPct val="0"/>
        </a:spcAft>
        <a:defRPr sz="3200">
          <a:solidFill>
            <a:schemeClr val="tx1"/>
          </a:solidFill>
          <a:latin typeface="Impact" panose="020B0806030902050204" pitchFamily="34" charset="0"/>
          <a:ea typeface="微软雅黑" panose="020B0503020204020204" pitchFamily="34" charset="-122"/>
          <a:sym typeface="Impact" panose="020B0806030902050204" pitchFamily="34" charset="0"/>
        </a:defRPr>
      </a:lvl2pPr>
      <a:lvl3pPr algn="l" rtl="0" eaLnBrk="0" fontAlgn="base" hangingPunct="0">
        <a:spcBef>
          <a:spcPct val="0"/>
        </a:spcBef>
        <a:spcAft>
          <a:spcPct val="0"/>
        </a:spcAft>
        <a:defRPr sz="3200">
          <a:solidFill>
            <a:schemeClr val="tx1"/>
          </a:solidFill>
          <a:latin typeface="Impact" panose="020B0806030902050204" pitchFamily="34" charset="0"/>
          <a:ea typeface="微软雅黑" panose="020B0503020204020204" pitchFamily="34" charset="-122"/>
          <a:sym typeface="Impact" panose="020B0806030902050204" pitchFamily="34" charset="0"/>
        </a:defRPr>
      </a:lvl3pPr>
      <a:lvl4pPr algn="l" rtl="0" eaLnBrk="0" fontAlgn="base" hangingPunct="0">
        <a:spcBef>
          <a:spcPct val="0"/>
        </a:spcBef>
        <a:spcAft>
          <a:spcPct val="0"/>
        </a:spcAft>
        <a:defRPr sz="3200">
          <a:solidFill>
            <a:schemeClr val="tx1"/>
          </a:solidFill>
          <a:latin typeface="Impact" panose="020B0806030902050204" pitchFamily="34" charset="0"/>
          <a:ea typeface="微软雅黑" panose="020B0503020204020204" pitchFamily="34" charset="-122"/>
          <a:sym typeface="Impact" panose="020B0806030902050204" pitchFamily="34" charset="0"/>
        </a:defRPr>
      </a:lvl4pPr>
      <a:lvl5pPr algn="l" rtl="0" eaLnBrk="0" fontAlgn="base" hangingPunct="0">
        <a:spcBef>
          <a:spcPct val="0"/>
        </a:spcBef>
        <a:spcAft>
          <a:spcPct val="0"/>
        </a:spcAft>
        <a:defRPr sz="3200">
          <a:solidFill>
            <a:schemeClr val="tx1"/>
          </a:solidFill>
          <a:latin typeface="Impact" panose="020B0806030902050204" pitchFamily="34" charset="0"/>
          <a:ea typeface="微软雅黑" panose="020B0503020204020204" pitchFamily="34" charset="-122"/>
          <a:sym typeface="Impact" panose="020B0806030902050204" pitchFamily="34" charset="0"/>
        </a:defRPr>
      </a:lvl5pPr>
      <a:lvl6pPr marL="457200" algn="l" rtl="0" fontAlgn="base">
        <a:spcBef>
          <a:spcPct val="0"/>
        </a:spcBef>
        <a:spcAft>
          <a:spcPct val="0"/>
        </a:spcAft>
        <a:defRPr sz="3200">
          <a:solidFill>
            <a:schemeClr val="tx1"/>
          </a:solidFill>
          <a:latin typeface="Impact" panose="020B0806030902050204" pitchFamily="34" charset="0"/>
          <a:ea typeface="微软雅黑" panose="020B0503020204020204" pitchFamily="34" charset="-122"/>
          <a:sym typeface="Impact" panose="020B0806030902050204" pitchFamily="34" charset="0"/>
        </a:defRPr>
      </a:lvl6pPr>
      <a:lvl7pPr marL="913765" algn="l" rtl="0" fontAlgn="base">
        <a:spcBef>
          <a:spcPct val="0"/>
        </a:spcBef>
        <a:spcAft>
          <a:spcPct val="0"/>
        </a:spcAft>
        <a:defRPr sz="3200">
          <a:solidFill>
            <a:schemeClr val="tx1"/>
          </a:solidFill>
          <a:latin typeface="Impact" panose="020B0806030902050204" pitchFamily="34" charset="0"/>
          <a:ea typeface="微软雅黑" panose="020B0503020204020204" pitchFamily="34" charset="-122"/>
          <a:sym typeface="Impact" panose="020B0806030902050204" pitchFamily="34" charset="0"/>
        </a:defRPr>
      </a:lvl7pPr>
      <a:lvl8pPr marL="1370965" algn="l" rtl="0" fontAlgn="base">
        <a:spcBef>
          <a:spcPct val="0"/>
        </a:spcBef>
        <a:spcAft>
          <a:spcPct val="0"/>
        </a:spcAft>
        <a:defRPr sz="3200">
          <a:solidFill>
            <a:schemeClr val="tx1"/>
          </a:solidFill>
          <a:latin typeface="Impact" panose="020B0806030902050204" pitchFamily="34" charset="0"/>
          <a:ea typeface="微软雅黑" panose="020B0503020204020204" pitchFamily="34" charset="-122"/>
          <a:sym typeface="Impact" panose="020B0806030902050204" pitchFamily="34" charset="0"/>
        </a:defRPr>
      </a:lvl8pPr>
      <a:lvl9pPr marL="1828165" algn="l" rtl="0" fontAlgn="base">
        <a:spcBef>
          <a:spcPct val="0"/>
        </a:spcBef>
        <a:spcAft>
          <a:spcPct val="0"/>
        </a:spcAft>
        <a:defRPr sz="3200">
          <a:solidFill>
            <a:schemeClr val="tx1"/>
          </a:solidFill>
          <a:latin typeface="Impact" panose="020B0806030902050204" pitchFamily="34" charset="0"/>
          <a:ea typeface="微软雅黑" panose="020B0503020204020204" pitchFamily="34" charset="-122"/>
          <a:sym typeface="Impact" panose="020B0806030902050204" pitchFamily="34" charset="0"/>
        </a:defRPr>
      </a:lvl9pPr>
    </p:titleStyle>
    <p:bodyStyle>
      <a:lvl1pPr marL="339725" indent="-339725" algn="l" defTabSz="0" rtl="0" eaLnBrk="0" fontAlgn="base" hangingPunct="0">
        <a:spcBef>
          <a:spcPct val="20000"/>
        </a:spcBef>
        <a:spcAft>
          <a:spcPct val="0"/>
        </a:spcAft>
        <a:buClr>
          <a:srgbClr val="10CF9B"/>
        </a:buClr>
        <a:buFont typeface="Wingdings" panose="05000000000000000000" pitchFamily="2" charset="2"/>
        <a:buChar char="n"/>
        <a:defRPr sz="2000">
          <a:solidFill>
            <a:schemeClr val="tx1"/>
          </a:solidFill>
          <a:latin typeface="+mn-lt"/>
          <a:ea typeface="+mn-ea"/>
          <a:cs typeface="+mn-cs"/>
          <a:sym typeface="Times New Roman" panose="02020603050405020304" pitchFamily="18" charset="0"/>
        </a:defRPr>
      </a:lvl1pPr>
      <a:lvl2pPr marL="739775" indent="-282575" algn="l" defTabSz="0" rtl="0" eaLnBrk="0" fontAlgn="base" hangingPunct="0">
        <a:spcBef>
          <a:spcPct val="20000"/>
        </a:spcBef>
        <a:spcAft>
          <a:spcPct val="0"/>
        </a:spcAft>
        <a:buClr>
          <a:srgbClr val="10CF9B"/>
        </a:buClr>
        <a:buFont typeface="Arial" panose="020B0604020202020204" pitchFamily="34" charset="0"/>
        <a:buChar char="–"/>
        <a:defRPr sz="2000">
          <a:solidFill>
            <a:schemeClr val="tx1"/>
          </a:solidFill>
          <a:latin typeface="+mn-lt"/>
          <a:ea typeface="+mn-ea"/>
          <a:sym typeface="Times New Roman" panose="02020603050405020304" pitchFamily="18" charset="0"/>
        </a:defRPr>
      </a:lvl2pPr>
      <a:lvl3pPr marL="1139825" indent="-225425"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3pPr>
      <a:lvl4pPr marL="1597025" indent="-225425"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4pPr>
      <a:lvl5pPr marL="2054225" indent="-225425"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5pPr>
      <a:lvl6pPr marL="2513965" indent="-228600" algn="l" defTabSz="0" rtl="0" fontAlgn="base">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6pPr>
      <a:lvl7pPr marL="2970530" indent="-228600" algn="l" defTabSz="0" rtl="0" fontAlgn="base">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7pPr>
      <a:lvl8pPr marL="3427730" indent="-228600" algn="l" defTabSz="0" rtl="0" fontAlgn="base">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8pPr>
      <a:lvl9pPr marL="3884930" indent="-228600" algn="l" defTabSz="0" rtl="0" fontAlgn="base">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FF00"/>
            </a:gs>
            <a:gs pos="50000">
              <a:srgbClr val="FFFF00"/>
            </a:gs>
            <a:gs pos="100000">
              <a:srgbClr val="00FF00"/>
            </a:gs>
          </a:gsLst>
          <a:lin ang="5400000" scaled="1"/>
          <a:tileRect/>
        </a:gradFill>
        <a:effectLst/>
      </p:bgPr>
    </p:bg>
    <p:spTree>
      <p:nvGrpSpPr>
        <p:cNvPr id="1" name=""/>
        <p:cNvGrpSpPr/>
        <p:nvPr/>
      </p:nvGrpSpPr>
      <p:grpSpPr/>
      <p:sp>
        <p:nvSpPr>
          <p:cNvPr id="2050" name="Rectangle 2"/>
          <p:cNvSpPr>
            <a:spLocks noGrp="1"/>
          </p:cNvSpPr>
          <p:nvPr>
            <p:ph type="title"/>
          </p:nvPr>
        </p:nvSpPr>
        <p:spPr>
          <a:xfrm>
            <a:off x="457200" y="206375"/>
            <a:ext cx="8229600" cy="857250"/>
          </a:xfrm>
          <a:prstGeom prst="rect">
            <a:avLst/>
          </a:prstGeom>
          <a:noFill/>
          <a:ln w="9525">
            <a:noFill/>
          </a:ln>
        </p:spPr>
        <p:txBody>
          <a:bodyPr lIns="91410" tIns="45705" rIns="91410" bIns="45705" anchor="ctr"/>
          <a:p>
            <a:pPr lvl="0"/>
            <a:r>
              <a:rPr lang="zh-CN" altLang="en-US" dirty="0"/>
              <a:t>单击此处编辑母版标题样式</a:t>
            </a:r>
            <a:endParaRPr lang="zh-CN" altLang="en-US" dirty="0"/>
          </a:p>
        </p:txBody>
      </p:sp>
      <p:sp>
        <p:nvSpPr>
          <p:cNvPr id="2051" name="Rectangle 3"/>
          <p:cNvSpPr>
            <a:spLocks noGrp="1"/>
          </p:cNvSpPr>
          <p:nvPr>
            <p:ph type="body"/>
          </p:nvPr>
        </p:nvSpPr>
        <p:spPr>
          <a:xfrm>
            <a:off x="457200" y="1200150"/>
            <a:ext cx="8229600" cy="3394075"/>
          </a:xfrm>
          <a:prstGeom prst="rect">
            <a:avLst/>
          </a:prstGeom>
          <a:noFill/>
          <a:ln w="9525">
            <a:noFill/>
          </a:ln>
        </p:spPr>
        <p:txBody>
          <a:bodyPr lIns="91410" tIns="45705" rIns="91410" bIns="45705"/>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052" name="Rectangle 4"/>
          <p:cNvSpPr>
            <a:spLocks noGrp="1" noChangeArrowheads="1"/>
          </p:cNvSpPr>
          <p:nvPr>
            <p:ph type="dt" sz="half" idx="2"/>
          </p:nvPr>
        </p:nvSpPr>
        <p:spPr bwMode="auto">
          <a:xfrm>
            <a:off x="457200" y="4684713"/>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5" rIns="91410" bIns="45705" numCol="1" anchor="t" anchorCtr="0" compatLnSpc="1"/>
          <a:lstStyle>
            <a:lvl1pPr eaLnBrk="0" hangingPunct="0">
              <a:buFont typeface="Arial" panose="020B0604020202020204" pitchFamily="34" charset="0"/>
              <a:buNone/>
              <a:defRPr sz="1400"/>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fld id="{75FC2A7C-0585-4B30-9007-3CBB2D3B8E97}" type="datetime1">
              <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053" name="Rectangle 5"/>
          <p:cNvSpPr>
            <a:spLocks noGrp="1" noChangeArrowheads="1"/>
          </p:cNvSpPr>
          <p:nvPr>
            <p:ph type="ftr" sz="quarter" idx="3"/>
          </p:nvPr>
        </p:nvSpPr>
        <p:spPr bwMode="auto">
          <a:xfrm>
            <a:off x="3124200" y="4684713"/>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5" rIns="91410" bIns="45705" numCol="1" anchor="t" anchorCtr="0" compatLnSpc="1"/>
          <a:lstStyle>
            <a:lvl1pPr algn="ctr" eaLnBrk="0" hangingPunct="0">
              <a:buFont typeface="Arial" panose="020B0604020202020204" pitchFamily="34" charset="0"/>
              <a:buNone/>
              <a:defRPr sz="1400"/>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054" name="Rectangle 6"/>
          <p:cNvSpPr>
            <a:spLocks noGrp="1" noChangeArrowheads="1"/>
          </p:cNvSpPr>
          <p:nvPr>
            <p:ph type="sldNum" sz="quarter" idx="4"/>
          </p:nvPr>
        </p:nvSpPr>
        <p:spPr bwMode="auto">
          <a:xfrm>
            <a:off x="6553200" y="4684713"/>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5" rIns="91410" bIns="45705" numCol="1" anchor="t" anchorCtr="0" compatLnSpc="1"/>
          <a:lstStyle>
            <a:lvl1pPr algn="r">
              <a:defRPr sz="1400"/>
            </a:lvl1pPr>
          </a:lstStyle>
          <a:p>
            <a:pPr lvl="0" eaLnBrk="1" hangingPunct="1">
              <a:buNone/>
            </a:pPr>
            <a:fld id="{9A0DB2DC-4C9A-4742-B13C-FB6460FD3503}" type="slidenum">
              <a:rPr lang="zh-CN" altLang="zh-CN" dirty="0">
                <a:latin typeface="Times New Roman" panose="02020603050405020304" pitchFamily="18" charset="0"/>
              </a:rPr>
            </a:fld>
            <a:endParaRPr lang="zh-CN" altLang="zh-CN"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3765"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0965"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165"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mn-ea"/>
          <a:cs typeface="+mn-cs"/>
        </a:defRPr>
      </a:lvl1pPr>
      <a:lvl2pPr marL="739775" indent="-282575" algn="l" rtl="0" eaLnBrk="0" fontAlgn="base" hangingPunct="0">
        <a:spcBef>
          <a:spcPct val="20000"/>
        </a:spcBef>
        <a:spcAft>
          <a:spcPct val="0"/>
        </a:spcAft>
        <a:buChar char="–"/>
        <a:defRPr sz="2800">
          <a:solidFill>
            <a:schemeClr val="tx1"/>
          </a:solidFill>
          <a:latin typeface="+mn-lt"/>
          <a:ea typeface="+mn-ea"/>
        </a:defRPr>
      </a:lvl2pPr>
      <a:lvl3pPr marL="1139825" indent="-225425" algn="l" rtl="0" eaLnBrk="0" fontAlgn="base" hangingPunct="0">
        <a:spcBef>
          <a:spcPct val="20000"/>
        </a:spcBef>
        <a:spcAft>
          <a:spcPct val="0"/>
        </a:spcAft>
        <a:buChar char="•"/>
        <a:defRPr sz="2400">
          <a:solidFill>
            <a:schemeClr val="tx1"/>
          </a:solidFill>
          <a:latin typeface="+mn-lt"/>
          <a:ea typeface="+mn-ea"/>
        </a:defRPr>
      </a:lvl3pPr>
      <a:lvl4pPr marL="1597025" indent="-225425" algn="l" rtl="0" eaLnBrk="0" fontAlgn="base" hangingPunct="0">
        <a:spcBef>
          <a:spcPct val="20000"/>
        </a:spcBef>
        <a:spcAft>
          <a:spcPct val="0"/>
        </a:spcAft>
        <a:buChar char="–"/>
        <a:defRPr sz="2000">
          <a:solidFill>
            <a:schemeClr val="tx1"/>
          </a:solidFill>
          <a:latin typeface="+mn-lt"/>
          <a:ea typeface="+mn-ea"/>
        </a:defRPr>
      </a:lvl4pPr>
      <a:lvl5pPr marL="2054225" indent="-225425" algn="l" rtl="0" eaLnBrk="0" fontAlgn="base" hangingPunct="0">
        <a:spcBef>
          <a:spcPct val="20000"/>
        </a:spcBef>
        <a:spcAft>
          <a:spcPct val="0"/>
        </a:spcAft>
        <a:buChar char="»"/>
        <a:defRPr sz="2000">
          <a:solidFill>
            <a:schemeClr val="tx1"/>
          </a:solidFill>
          <a:latin typeface="+mn-lt"/>
          <a:ea typeface="+mn-ea"/>
        </a:defRPr>
      </a:lvl5pPr>
      <a:lvl6pPr marL="2513965" indent="-228600" algn="l" rtl="0" fontAlgn="base">
        <a:spcBef>
          <a:spcPct val="20000"/>
        </a:spcBef>
        <a:spcAft>
          <a:spcPct val="0"/>
        </a:spcAft>
        <a:buChar char="»"/>
        <a:defRPr sz="2000">
          <a:solidFill>
            <a:schemeClr val="tx1"/>
          </a:solidFill>
          <a:latin typeface="+mn-lt"/>
          <a:ea typeface="+mn-ea"/>
        </a:defRPr>
      </a:lvl6pPr>
      <a:lvl7pPr marL="2970530" indent="-228600" algn="l" rtl="0" fontAlgn="base">
        <a:spcBef>
          <a:spcPct val="20000"/>
        </a:spcBef>
        <a:spcAft>
          <a:spcPct val="0"/>
        </a:spcAft>
        <a:buChar char="»"/>
        <a:defRPr sz="2000">
          <a:solidFill>
            <a:schemeClr val="tx1"/>
          </a:solidFill>
          <a:latin typeface="+mn-lt"/>
          <a:ea typeface="+mn-ea"/>
        </a:defRPr>
      </a:lvl7pPr>
      <a:lvl8pPr marL="3427730" indent="-228600" algn="l" rtl="0" fontAlgn="base">
        <a:spcBef>
          <a:spcPct val="20000"/>
        </a:spcBef>
        <a:spcAft>
          <a:spcPct val="0"/>
        </a:spcAft>
        <a:buChar char="»"/>
        <a:defRPr sz="2000">
          <a:solidFill>
            <a:schemeClr val="tx1"/>
          </a:solidFill>
          <a:latin typeface="+mn-lt"/>
          <a:ea typeface="+mn-ea"/>
        </a:defRPr>
      </a:lvl8pPr>
      <a:lvl9pPr marL="388493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cross">
          <a:fgClr>
            <a:srgbClr val="F2F2F2"/>
          </a:fgClr>
          <a:bgClr>
            <a:schemeClr val="bg1"/>
          </a:bgClr>
        </a:pattFill>
        <a:effectLst/>
      </p:bgPr>
    </p:bg>
    <p:spTree>
      <p:nvGrpSpPr>
        <p:cNvPr id="1" name=""/>
        <p:cNvGrpSpPr/>
        <p:nvPr/>
      </p:nvGrpSpPr>
      <p:grpSpPr/>
      <p:sp>
        <p:nvSpPr>
          <p:cNvPr id="3074" name="标题占位符 1"/>
          <p:cNvSpPr>
            <a:spLocks noGrp="1"/>
          </p:cNvSpPr>
          <p:nvPr>
            <p:ph type="title"/>
          </p:nvPr>
        </p:nvSpPr>
        <p:spPr>
          <a:xfrm>
            <a:off x="628650" y="274638"/>
            <a:ext cx="7886700" cy="993775"/>
          </a:xfrm>
          <a:prstGeom prst="rect">
            <a:avLst/>
          </a:prstGeom>
          <a:noFill/>
          <a:ln w="9525">
            <a:noFill/>
          </a:ln>
        </p:spPr>
        <p:txBody>
          <a:bodyPr lIns="68558" tIns="34289" rIns="68558" bIns="34289" anchor="ctr"/>
          <a:p>
            <a:pPr lvl="0"/>
            <a:r>
              <a:rPr lang="zh-CN" altLang="en-US" dirty="0"/>
              <a:t>单击此处编辑母版标题样式</a:t>
            </a:r>
            <a:endParaRPr lang="zh-CN" altLang="en-US" dirty="0"/>
          </a:p>
        </p:txBody>
      </p:sp>
      <p:sp>
        <p:nvSpPr>
          <p:cNvPr id="3075" name="文本占位符 2"/>
          <p:cNvSpPr>
            <a:spLocks noGrp="1"/>
          </p:cNvSpPr>
          <p:nvPr>
            <p:ph type="body" idx="1"/>
          </p:nvPr>
        </p:nvSpPr>
        <p:spPr>
          <a:xfrm>
            <a:off x="628650" y="1370013"/>
            <a:ext cx="7886700" cy="3262312"/>
          </a:xfrm>
          <a:prstGeom prst="rect">
            <a:avLst/>
          </a:prstGeom>
          <a:noFill/>
          <a:ln w="9525">
            <a:noFill/>
          </a:ln>
        </p:spPr>
        <p:txBody>
          <a:bodyPr lIns="68558" tIns="34289" rIns="68558" bIns="34289"/>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650" y="4767263"/>
            <a:ext cx="2057400" cy="274638"/>
          </a:xfrm>
          <a:prstGeom prst="rect">
            <a:avLst/>
          </a:prstGeom>
        </p:spPr>
        <p:txBody>
          <a:bodyPr vert="horz" lIns="68558" tIns="34289" rIns="68558" bIns="34289" rtlCol="0" anchor="ctr"/>
          <a:lstStyle>
            <a:lvl1pPr algn="l">
              <a:defRPr sz="9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F24D5E2-D7C7-4DFE-BAE7-56A28F6A3F2E}" type="datetime1">
              <a:rPr kumimoji="0" lang="zh-CN" altLang="en-US"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5" name="页脚占位符 4"/>
          <p:cNvSpPr>
            <a:spLocks noGrp="1"/>
          </p:cNvSpPr>
          <p:nvPr>
            <p:ph type="ftr" sz="quarter" idx="3"/>
          </p:nvPr>
        </p:nvSpPr>
        <p:spPr>
          <a:xfrm>
            <a:off x="3028950" y="4767263"/>
            <a:ext cx="3086100" cy="274638"/>
          </a:xfrm>
          <a:prstGeom prst="rect">
            <a:avLst/>
          </a:prstGeom>
        </p:spPr>
        <p:txBody>
          <a:bodyPr vert="horz" lIns="68558" tIns="34289" rIns="68558" bIns="34289" rtlCol="0" anchor="ctr"/>
          <a:lstStyle>
            <a:lvl1pPr algn="ctr">
              <a:defRPr sz="9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4"/>
          </p:nvPr>
        </p:nvSpPr>
        <p:spPr>
          <a:xfrm>
            <a:off x="6457950" y="4767263"/>
            <a:ext cx="2057400" cy="274638"/>
          </a:xfrm>
          <a:prstGeom prst="rect">
            <a:avLst/>
          </a:prstGeom>
        </p:spPr>
        <p:txBody>
          <a:bodyPr vert="horz" lIns="68558" tIns="34289" rIns="68558" bIns="34289" rtlCol="0" anchor="ctr"/>
          <a:lstStyle>
            <a:lvl1pPr algn="r">
              <a:defRPr sz="900">
                <a:solidFill>
                  <a:srgbClr val="898989"/>
                </a:solidFill>
              </a:defRPr>
            </a:lvl1pPr>
          </a:lstStyle>
          <a:p>
            <a:pPr lvl="0" eaLnBrk="1" hangingPunct="1">
              <a:buNone/>
            </a:pPr>
            <a:fld id="{9A0DB2DC-4C9A-4742-B13C-FB6460FD3503}" type="slidenum">
              <a:rPr lang="zh-CN" altLang="en-US" dirty="0">
                <a:latin typeface="Times New Roman" panose="02020603050405020304" pitchFamily="18" charset="0"/>
              </a:rPr>
            </a:fld>
            <a:endParaRPr lang="zh-CN" altLang="en-US"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hf sldNum="0" hdr="0" ftr="0" dt="0"/>
  <p:txStyles>
    <p:titleStyle>
      <a:lvl1pPr algn="l" defTabSz="682625"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2625"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2pPr>
      <a:lvl3pPr algn="l" defTabSz="682625"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3pPr>
      <a:lvl4pPr algn="l" defTabSz="682625"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4pPr>
      <a:lvl5pPr algn="l" defTabSz="682625"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5pPr>
      <a:lvl6pPr marL="457200" algn="l" defTabSz="683895"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6pPr>
      <a:lvl7pPr marL="914400" algn="l" defTabSz="683895"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7pPr>
      <a:lvl8pPr marL="1370965" algn="l" defTabSz="683895"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8pPr>
      <a:lvl9pPr marL="1828165" algn="l" defTabSz="683895"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9pPr>
    </p:titleStyle>
    <p:body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vl6pPr marL="18853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48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38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065" algn="l" defTabSz="685800" rtl="0" eaLnBrk="1" latinLnBrk="0" hangingPunct="1">
        <a:defRPr sz="1400" kern="1200">
          <a:solidFill>
            <a:schemeClr val="tx1"/>
          </a:solidFill>
          <a:latin typeface="+mn-lt"/>
          <a:ea typeface="+mn-ea"/>
          <a:cs typeface="+mn-cs"/>
        </a:defRPr>
      </a:lvl4pPr>
      <a:lvl5pPr marL="1370965" algn="l" defTabSz="685800" rtl="0" eaLnBrk="1" latinLnBrk="0" hangingPunct="1">
        <a:defRPr sz="1400" kern="1200">
          <a:solidFill>
            <a:schemeClr val="tx1"/>
          </a:solidFill>
          <a:latin typeface="+mn-lt"/>
          <a:ea typeface="+mn-ea"/>
          <a:cs typeface="+mn-cs"/>
        </a:defRPr>
      </a:lvl5pPr>
      <a:lvl6pPr marL="1713865" algn="l" defTabSz="685800" rtl="0" eaLnBrk="1" latinLnBrk="0" hangingPunct="1">
        <a:defRPr sz="1400" kern="1200">
          <a:solidFill>
            <a:schemeClr val="tx1"/>
          </a:solidFill>
          <a:latin typeface="+mn-lt"/>
          <a:ea typeface="+mn-ea"/>
          <a:cs typeface="+mn-cs"/>
        </a:defRPr>
      </a:lvl6pPr>
      <a:lvl7pPr marL="2056765" algn="l" defTabSz="685800" rtl="0" eaLnBrk="1" latinLnBrk="0" hangingPunct="1">
        <a:defRPr sz="1400" kern="1200">
          <a:solidFill>
            <a:schemeClr val="tx1"/>
          </a:solidFill>
          <a:latin typeface="+mn-lt"/>
          <a:ea typeface="+mn-ea"/>
          <a:cs typeface="+mn-cs"/>
        </a:defRPr>
      </a:lvl7pPr>
      <a:lvl8pPr marL="2399665" algn="l" defTabSz="685800" rtl="0" eaLnBrk="1" latinLnBrk="0" hangingPunct="1">
        <a:defRPr sz="1400" kern="1200">
          <a:solidFill>
            <a:schemeClr val="tx1"/>
          </a:solidFill>
          <a:latin typeface="+mn-lt"/>
          <a:ea typeface="+mn-ea"/>
          <a:cs typeface="+mn-cs"/>
        </a:defRPr>
      </a:lvl8pPr>
      <a:lvl9pPr marL="274193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cross">
          <a:fgClr>
            <a:srgbClr val="F2F2F2"/>
          </a:fgClr>
          <a:bgClr>
            <a:schemeClr val="bg1"/>
          </a:bgClr>
        </a:pattFill>
        <a:effectLst/>
      </p:bgPr>
    </p:bg>
    <p:spTree>
      <p:nvGrpSpPr>
        <p:cNvPr id="1" name=""/>
        <p:cNvGrpSpPr/>
        <p:nvPr/>
      </p:nvGrpSpPr>
      <p:grpSpPr/>
      <p:sp>
        <p:nvSpPr>
          <p:cNvPr id="4098" name="标题占位符 1"/>
          <p:cNvSpPr>
            <a:spLocks noGrp="1"/>
          </p:cNvSpPr>
          <p:nvPr>
            <p:ph type="title"/>
          </p:nvPr>
        </p:nvSpPr>
        <p:spPr>
          <a:xfrm>
            <a:off x="628650" y="274638"/>
            <a:ext cx="7886700" cy="993775"/>
          </a:xfrm>
          <a:prstGeom prst="rect">
            <a:avLst/>
          </a:prstGeom>
          <a:noFill/>
          <a:ln w="9525">
            <a:noFill/>
          </a:ln>
        </p:spPr>
        <p:txBody>
          <a:bodyPr lIns="68558" tIns="34289" rIns="68558" bIns="34289" anchor="ctr"/>
          <a:p>
            <a:pPr lvl="0"/>
            <a:r>
              <a:rPr lang="zh-CN" altLang="en-US" dirty="0"/>
              <a:t>单击此处编辑母版标题样式</a:t>
            </a:r>
            <a:endParaRPr lang="zh-CN" altLang="en-US" dirty="0"/>
          </a:p>
        </p:txBody>
      </p:sp>
      <p:sp>
        <p:nvSpPr>
          <p:cNvPr id="4099" name="文本占位符 2"/>
          <p:cNvSpPr>
            <a:spLocks noGrp="1"/>
          </p:cNvSpPr>
          <p:nvPr>
            <p:ph type="body" idx="1"/>
          </p:nvPr>
        </p:nvSpPr>
        <p:spPr>
          <a:xfrm>
            <a:off x="628650" y="1370013"/>
            <a:ext cx="7886700" cy="3262312"/>
          </a:xfrm>
          <a:prstGeom prst="rect">
            <a:avLst/>
          </a:prstGeom>
          <a:noFill/>
          <a:ln w="9525">
            <a:noFill/>
          </a:ln>
        </p:spPr>
        <p:txBody>
          <a:bodyPr lIns="68558" tIns="34289" rIns="68558" bIns="34289"/>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650" y="4767263"/>
            <a:ext cx="2057400" cy="274638"/>
          </a:xfrm>
          <a:prstGeom prst="rect">
            <a:avLst/>
          </a:prstGeom>
        </p:spPr>
        <p:txBody>
          <a:bodyPr vert="horz" lIns="68558" tIns="34289" rIns="68558" bIns="34289" rtlCol="0" anchor="ctr"/>
          <a:lstStyle>
            <a:lvl1pPr algn="l" defTabSz="685800" fontAlgn="auto">
              <a:spcBef>
                <a:spcPts val="0"/>
              </a:spcBef>
              <a:spcAft>
                <a:spcPts val="0"/>
              </a:spcAft>
              <a:defRPr sz="900">
                <a:solidFill>
                  <a:prstClr val="black">
                    <a:tint val="75000"/>
                  </a:prstClr>
                </a:solidFill>
                <a:latin typeface="Arial" panose="020B0604020202020204"/>
                <a:ea typeface="微软雅黑" panose="020B0503020204020204" pitchFamily="34" charset="-122"/>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5" name="页脚占位符 4"/>
          <p:cNvSpPr>
            <a:spLocks noGrp="1"/>
          </p:cNvSpPr>
          <p:nvPr>
            <p:ph type="ftr" sz="quarter" idx="3"/>
          </p:nvPr>
        </p:nvSpPr>
        <p:spPr>
          <a:xfrm>
            <a:off x="3028950" y="4767263"/>
            <a:ext cx="3086100" cy="274638"/>
          </a:xfrm>
          <a:prstGeom prst="rect">
            <a:avLst/>
          </a:prstGeom>
        </p:spPr>
        <p:txBody>
          <a:bodyPr vert="horz" lIns="68558" tIns="34289" rIns="68558" bIns="34289" rtlCol="0" anchor="ctr"/>
          <a:lstStyle>
            <a:lvl1pPr algn="ctr" defTabSz="685800" fontAlgn="auto">
              <a:spcBef>
                <a:spcPts val="0"/>
              </a:spcBef>
              <a:spcAft>
                <a:spcPts val="0"/>
              </a:spcAft>
              <a:defRPr sz="900">
                <a:solidFill>
                  <a:prstClr val="black">
                    <a:tint val="75000"/>
                  </a:prstClr>
                </a:solidFill>
                <a:latin typeface="Arial" panose="020B0604020202020204"/>
                <a:ea typeface="微软雅黑" panose="020B0503020204020204" pitchFamily="34" charset="-122"/>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6" name="灯片编号占位符 5"/>
          <p:cNvSpPr>
            <a:spLocks noGrp="1"/>
          </p:cNvSpPr>
          <p:nvPr>
            <p:ph type="sldNum" sz="quarter" idx="4"/>
          </p:nvPr>
        </p:nvSpPr>
        <p:spPr>
          <a:xfrm>
            <a:off x="6457950" y="4767263"/>
            <a:ext cx="2057400" cy="274638"/>
          </a:xfrm>
          <a:prstGeom prst="rect">
            <a:avLst/>
          </a:prstGeom>
        </p:spPr>
        <p:txBody>
          <a:bodyPr vert="horz" lIns="68558" tIns="34289" rIns="68558" bIns="34289" rtlCol="0" anchor="ctr"/>
          <a:lstStyle>
            <a:lvl1pPr algn="r">
              <a:defRPr sz="900">
                <a:solidFill>
                  <a:srgbClr val="898989"/>
                </a:solidFill>
                <a:latin typeface="Arial" panose="020B0604020202020204" pitchFamily="34" charset="0"/>
                <a:ea typeface="微软雅黑" panose="020B0503020204020204" pitchFamily="34" charset="-122"/>
              </a:defRPr>
            </a:lvl1pPr>
          </a:lstStyle>
          <a:p>
            <a:pPr lvl="0" defTabSz="684530" eaLnBrk="1" hangingPunct="1">
              <a:buNone/>
            </a:pPr>
            <a:fld id="{9A0DB2DC-4C9A-4742-B13C-FB6460FD3503}" type="slidenum">
              <a:rPr lang="zh-CN" altLang="en-US" dirty="0"/>
            </a:fld>
            <a:endParaRPr lang="zh-CN" altLang="en-US" dirty="0"/>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hf sldNum="0" hdr="0" ftr="0" dt="0"/>
  <p:txStyles>
    <p:titleStyle>
      <a:lvl1pPr algn="l" defTabSz="682625"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2625"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2pPr>
      <a:lvl3pPr algn="l" defTabSz="682625"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3pPr>
      <a:lvl4pPr algn="l" defTabSz="682625"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4pPr>
      <a:lvl5pPr algn="l" defTabSz="682625"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5pPr>
      <a:lvl6pPr marL="457200" algn="l" defTabSz="683895"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6pPr>
      <a:lvl7pPr marL="914400" algn="l" defTabSz="683895"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7pPr>
      <a:lvl8pPr marL="1370965" algn="l" defTabSz="683895"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8pPr>
      <a:lvl9pPr marL="1828165" algn="l" defTabSz="683895"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9pPr>
    </p:titleStyle>
    <p:body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vl6pPr marL="18853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48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38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065" algn="l" defTabSz="685800" rtl="0" eaLnBrk="1" latinLnBrk="0" hangingPunct="1">
        <a:defRPr sz="1400" kern="1200">
          <a:solidFill>
            <a:schemeClr val="tx1"/>
          </a:solidFill>
          <a:latin typeface="+mn-lt"/>
          <a:ea typeface="+mn-ea"/>
          <a:cs typeface="+mn-cs"/>
        </a:defRPr>
      </a:lvl4pPr>
      <a:lvl5pPr marL="1370965" algn="l" defTabSz="685800" rtl="0" eaLnBrk="1" latinLnBrk="0" hangingPunct="1">
        <a:defRPr sz="1400" kern="1200">
          <a:solidFill>
            <a:schemeClr val="tx1"/>
          </a:solidFill>
          <a:latin typeface="+mn-lt"/>
          <a:ea typeface="+mn-ea"/>
          <a:cs typeface="+mn-cs"/>
        </a:defRPr>
      </a:lvl5pPr>
      <a:lvl6pPr marL="1713865" algn="l" defTabSz="685800" rtl="0" eaLnBrk="1" latinLnBrk="0" hangingPunct="1">
        <a:defRPr sz="1400" kern="1200">
          <a:solidFill>
            <a:schemeClr val="tx1"/>
          </a:solidFill>
          <a:latin typeface="+mn-lt"/>
          <a:ea typeface="+mn-ea"/>
          <a:cs typeface="+mn-cs"/>
        </a:defRPr>
      </a:lvl6pPr>
      <a:lvl7pPr marL="2056765" algn="l" defTabSz="685800" rtl="0" eaLnBrk="1" latinLnBrk="0" hangingPunct="1">
        <a:defRPr sz="1400" kern="1200">
          <a:solidFill>
            <a:schemeClr val="tx1"/>
          </a:solidFill>
          <a:latin typeface="+mn-lt"/>
          <a:ea typeface="+mn-ea"/>
          <a:cs typeface="+mn-cs"/>
        </a:defRPr>
      </a:lvl7pPr>
      <a:lvl8pPr marL="2399665" algn="l" defTabSz="685800" rtl="0" eaLnBrk="1" latinLnBrk="0" hangingPunct="1">
        <a:defRPr sz="1400" kern="1200">
          <a:solidFill>
            <a:schemeClr val="tx1"/>
          </a:solidFill>
          <a:latin typeface="+mn-lt"/>
          <a:ea typeface="+mn-ea"/>
          <a:cs typeface="+mn-cs"/>
        </a:defRPr>
      </a:lvl8pPr>
      <a:lvl9pPr marL="274193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cross">
          <a:fgClr>
            <a:srgbClr val="F2F2F2"/>
          </a:fgClr>
          <a:bgClr>
            <a:schemeClr val="bg1"/>
          </a:bgClr>
        </a:pattFill>
        <a:effectLst/>
      </p:bgPr>
    </p:bg>
    <p:spTree>
      <p:nvGrpSpPr>
        <p:cNvPr id="1" name=""/>
        <p:cNvGrpSpPr/>
        <p:nvPr/>
      </p:nvGrpSpPr>
      <p:grpSpPr/>
      <p:sp>
        <p:nvSpPr>
          <p:cNvPr id="5122" name="标题占位符 1"/>
          <p:cNvSpPr>
            <a:spLocks noGrp="1"/>
          </p:cNvSpPr>
          <p:nvPr>
            <p:ph type="title"/>
          </p:nvPr>
        </p:nvSpPr>
        <p:spPr>
          <a:xfrm>
            <a:off x="628650" y="274638"/>
            <a:ext cx="7886700" cy="993775"/>
          </a:xfrm>
          <a:prstGeom prst="rect">
            <a:avLst/>
          </a:prstGeom>
          <a:noFill/>
          <a:ln w="9525">
            <a:noFill/>
          </a:ln>
        </p:spPr>
        <p:txBody>
          <a:bodyPr lIns="68565" tIns="34289" rIns="68565" bIns="34289" anchor="ctr"/>
          <a:p>
            <a:pPr lvl="0"/>
            <a:r>
              <a:rPr lang="zh-CN" altLang="en-US" dirty="0"/>
              <a:t>单击此处编辑母版标题样式</a:t>
            </a:r>
            <a:endParaRPr lang="zh-CN" altLang="en-US" dirty="0"/>
          </a:p>
        </p:txBody>
      </p:sp>
      <p:sp>
        <p:nvSpPr>
          <p:cNvPr id="5123" name="文本占位符 2"/>
          <p:cNvSpPr>
            <a:spLocks noGrp="1"/>
          </p:cNvSpPr>
          <p:nvPr>
            <p:ph type="body" idx="1"/>
          </p:nvPr>
        </p:nvSpPr>
        <p:spPr>
          <a:xfrm>
            <a:off x="628650" y="1370013"/>
            <a:ext cx="7886700" cy="3262312"/>
          </a:xfrm>
          <a:prstGeom prst="rect">
            <a:avLst/>
          </a:prstGeom>
          <a:noFill/>
          <a:ln w="9525">
            <a:noFill/>
          </a:ln>
        </p:spPr>
        <p:txBody>
          <a:bodyPr lIns="68565" tIns="34289" rIns="68565" bIns="34289"/>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650" y="4767263"/>
            <a:ext cx="2057400" cy="274638"/>
          </a:xfrm>
          <a:prstGeom prst="rect">
            <a:avLst/>
          </a:prstGeom>
        </p:spPr>
        <p:txBody>
          <a:bodyPr vert="horz" lIns="68565" tIns="34289" rIns="68565" bIns="34289" rtlCol="0" anchor="ctr"/>
          <a:lstStyle>
            <a:lvl1pPr algn="l" defTabSz="685800" fontAlgn="auto">
              <a:spcBef>
                <a:spcPts val="0"/>
              </a:spcBef>
              <a:spcAft>
                <a:spcPts val="0"/>
              </a:spcAft>
              <a:defRPr sz="900">
                <a:solidFill>
                  <a:prstClr val="black">
                    <a:tint val="75000"/>
                  </a:prstClr>
                </a:solidFill>
                <a:latin typeface="Arial" panose="020B0604020202020204"/>
                <a:ea typeface="微软雅黑" panose="020B0503020204020204" pitchFamily="34" charset="-122"/>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5" name="页脚占位符 4"/>
          <p:cNvSpPr>
            <a:spLocks noGrp="1"/>
          </p:cNvSpPr>
          <p:nvPr>
            <p:ph type="ftr" sz="quarter" idx="3"/>
          </p:nvPr>
        </p:nvSpPr>
        <p:spPr>
          <a:xfrm>
            <a:off x="3028950" y="4767263"/>
            <a:ext cx="3086100" cy="274638"/>
          </a:xfrm>
          <a:prstGeom prst="rect">
            <a:avLst/>
          </a:prstGeom>
        </p:spPr>
        <p:txBody>
          <a:bodyPr vert="horz" lIns="68565" tIns="34289" rIns="68565" bIns="34289" rtlCol="0" anchor="ctr"/>
          <a:lstStyle>
            <a:lvl1pPr algn="ctr" defTabSz="685800" fontAlgn="auto">
              <a:spcBef>
                <a:spcPts val="0"/>
              </a:spcBef>
              <a:spcAft>
                <a:spcPts val="0"/>
              </a:spcAft>
              <a:defRPr sz="900">
                <a:solidFill>
                  <a:prstClr val="black">
                    <a:tint val="75000"/>
                  </a:prstClr>
                </a:solidFill>
                <a:latin typeface="Arial" panose="020B0604020202020204"/>
                <a:ea typeface="微软雅黑" panose="020B0503020204020204" pitchFamily="34" charset="-122"/>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6" name="灯片编号占位符 5"/>
          <p:cNvSpPr>
            <a:spLocks noGrp="1"/>
          </p:cNvSpPr>
          <p:nvPr>
            <p:ph type="sldNum" sz="quarter" idx="4"/>
          </p:nvPr>
        </p:nvSpPr>
        <p:spPr>
          <a:xfrm>
            <a:off x="6457950" y="4767263"/>
            <a:ext cx="2057400" cy="274638"/>
          </a:xfrm>
          <a:prstGeom prst="rect">
            <a:avLst/>
          </a:prstGeom>
        </p:spPr>
        <p:txBody>
          <a:bodyPr vert="horz" lIns="68565" tIns="34289" rIns="68565" bIns="34289" rtlCol="0" anchor="ctr"/>
          <a:lstStyle>
            <a:lvl1pPr algn="r">
              <a:defRPr sz="900">
                <a:solidFill>
                  <a:srgbClr val="898989"/>
                </a:solidFill>
                <a:latin typeface="Arial" panose="020B0604020202020204" pitchFamily="34" charset="0"/>
                <a:ea typeface="微软雅黑" panose="020B0503020204020204" pitchFamily="34" charset="-122"/>
              </a:defRPr>
            </a:lvl1pPr>
          </a:lstStyle>
          <a:p>
            <a:pPr lvl="0" defTabSz="684530" eaLnBrk="1" hangingPunct="1">
              <a:buNone/>
            </a:pPr>
            <a:fld id="{9A0DB2DC-4C9A-4742-B13C-FB6460FD3503}" type="slidenum">
              <a:rPr lang="zh-CN" altLang="en-US" dirty="0"/>
            </a:fld>
            <a:endParaRPr lang="zh-CN" alt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hf sldNum="0" hdr="0" ftr="0" dt="0"/>
  <p:txStyles>
    <p:titleStyle>
      <a:lvl1pPr algn="l" defTabSz="68453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530"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2pPr>
      <a:lvl3pPr algn="l" defTabSz="684530"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3pPr>
      <a:lvl4pPr algn="l" defTabSz="684530"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4pPr>
      <a:lvl5pPr algn="l" defTabSz="684530"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5pPr>
      <a:lvl6pPr marL="457200" algn="l" defTabSz="684530"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6pPr>
      <a:lvl7pPr marL="914400" algn="l" defTabSz="684530"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7pPr>
      <a:lvl8pPr marL="1371600" algn="l" defTabSz="684530"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8pPr>
      <a:lvl9pPr marL="1828800" algn="l" defTabSz="684530"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9pPr>
    </p:titleStyle>
    <p:body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vl6pPr marL="18853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0965" algn="l" defTabSz="685800" rtl="0" eaLnBrk="1" latinLnBrk="0" hangingPunct="1">
        <a:defRPr sz="1400" kern="1200">
          <a:solidFill>
            <a:schemeClr val="tx1"/>
          </a:solidFill>
          <a:latin typeface="+mn-lt"/>
          <a:ea typeface="+mn-ea"/>
          <a:cs typeface="+mn-cs"/>
        </a:defRPr>
      </a:lvl5pPr>
      <a:lvl6pPr marL="1713865" algn="l" defTabSz="685800" rtl="0" eaLnBrk="1" latinLnBrk="0" hangingPunct="1">
        <a:defRPr sz="1400" kern="1200">
          <a:solidFill>
            <a:schemeClr val="tx1"/>
          </a:solidFill>
          <a:latin typeface="+mn-lt"/>
          <a:ea typeface="+mn-ea"/>
          <a:cs typeface="+mn-cs"/>
        </a:defRPr>
      </a:lvl6pPr>
      <a:lvl7pPr marL="2056765" algn="l" defTabSz="685800" rtl="0" eaLnBrk="1" latinLnBrk="0" hangingPunct="1">
        <a:defRPr sz="1400" kern="1200">
          <a:solidFill>
            <a:schemeClr val="tx1"/>
          </a:solidFill>
          <a:latin typeface="+mn-lt"/>
          <a:ea typeface="+mn-ea"/>
          <a:cs typeface="+mn-cs"/>
        </a:defRPr>
      </a:lvl7pPr>
      <a:lvl8pPr marL="2399665" algn="l" defTabSz="685800" rtl="0" eaLnBrk="1" latinLnBrk="0" hangingPunct="1">
        <a:defRPr sz="1400" kern="1200">
          <a:solidFill>
            <a:schemeClr val="tx1"/>
          </a:solidFill>
          <a:latin typeface="+mn-lt"/>
          <a:ea typeface="+mn-ea"/>
          <a:cs typeface="+mn-cs"/>
        </a:defRPr>
      </a:lvl8pPr>
      <a:lvl9pPr marL="2742565"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cross">
          <a:fgClr>
            <a:srgbClr val="F2F2F2"/>
          </a:fgClr>
          <a:bgClr>
            <a:schemeClr val="bg1"/>
          </a:bgClr>
        </a:pattFill>
        <a:effectLst/>
      </p:bgPr>
    </p:bg>
    <p:spTree>
      <p:nvGrpSpPr>
        <p:cNvPr id="1" name=""/>
        <p:cNvGrpSpPr/>
        <p:nvPr/>
      </p:nvGrpSpPr>
      <p:grpSpPr/>
      <p:sp>
        <p:nvSpPr>
          <p:cNvPr id="6146" name="标题占位符 1"/>
          <p:cNvSpPr>
            <a:spLocks noGrp="1"/>
          </p:cNvSpPr>
          <p:nvPr>
            <p:ph type="title"/>
          </p:nvPr>
        </p:nvSpPr>
        <p:spPr>
          <a:xfrm>
            <a:off x="628650" y="274638"/>
            <a:ext cx="7886700" cy="993775"/>
          </a:xfrm>
          <a:prstGeom prst="rect">
            <a:avLst/>
          </a:prstGeom>
          <a:noFill/>
          <a:ln w="9525">
            <a:noFill/>
          </a:ln>
        </p:spPr>
        <p:txBody>
          <a:bodyPr lIns="68571" tIns="34289" rIns="68571" bIns="34289" anchor="ctr"/>
          <a:p>
            <a:pPr lvl="0"/>
            <a:r>
              <a:rPr lang="zh-CN" altLang="en-US" dirty="0"/>
              <a:t>单击此处编辑母版标题样式</a:t>
            </a:r>
            <a:endParaRPr lang="zh-CN" altLang="en-US" dirty="0"/>
          </a:p>
        </p:txBody>
      </p:sp>
      <p:sp>
        <p:nvSpPr>
          <p:cNvPr id="6147" name="文本占位符 2"/>
          <p:cNvSpPr>
            <a:spLocks noGrp="1"/>
          </p:cNvSpPr>
          <p:nvPr>
            <p:ph type="body" idx="1"/>
          </p:nvPr>
        </p:nvSpPr>
        <p:spPr>
          <a:xfrm>
            <a:off x="628650" y="1370013"/>
            <a:ext cx="7886700" cy="3262312"/>
          </a:xfrm>
          <a:prstGeom prst="rect">
            <a:avLst/>
          </a:prstGeom>
          <a:noFill/>
          <a:ln w="9525">
            <a:noFill/>
          </a:ln>
        </p:spPr>
        <p:txBody>
          <a:bodyPr lIns="68571" tIns="34289" rIns="68571" bIns="34289"/>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650" y="4767263"/>
            <a:ext cx="2057400" cy="274638"/>
          </a:xfrm>
          <a:prstGeom prst="rect">
            <a:avLst/>
          </a:prstGeom>
        </p:spPr>
        <p:txBody>
          <a:bodyPr vert="horz" lIns="68571" tIns="34289" rIns="68571" bIns="34289" rtlCol="0" anchor="ctr"/>
          <a:lstStyle>
            <a:lvl1pPr algn="l" defTabSz="685800" fontAlgn="auto">
              <a:spcBef>
                <a:spcPts val="0"/>
              </a:spcBef>
              <a:spcAft>
                <a:spcPts val="0"/>
              </a:spcAft>
              <a:defRPr sz="900">
                <a:solidFill>
                  <a:prstClr val="black">
                    <a:tint val="75000"/>
                  </a:prstClr>
                </a:solidFill>
                <a:latin typeface="Arial" panose="020B0604020202020204"/>
                <a:ea typeface="微软雅黑" panose="020B0503020204020204" pitchFamily="34" charset="-122"/>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5" name="页脚占位符 4"/>
          <p:cNvSpPr>
            <a:spLocks noGrp="1"/>
          </p:cNvSpPr>
          <p:nvPr>
            <p:ph type="ftr" sz="quarter" idx="3"/>
          </p:nvPr>
        </p:nvSpPr>
        <p:spPr>
          <a:xfrm>
            <a:off x="3028950" y="4767263"/>
            <a:ext cx="3086100" cy="274638"/>
          </a:xfrm>
          <a:prstGeom prst="rect">
            <a:avLst/>
          </a:prstGeom>
        </p:spPr>
        <p:txBody>
          <a:bodyPr vert="horz" lIns="68571" tIns="34289" rIns="68571" bIns="34289" rtlCol="0" anchor="ctr"/>
          <a:lstStyle>
            <a:lvl1pPr algn="ctr" defTabSz="685800" fontAlgn="auto">
              <a:spcBef>
                <a:spcPts val="0"/>
              </a:spcBef>
              <a:spcAft>
                <a:spcPts val="0"/>
              </a:spcAft>
              <a:defRPr sz="900">
                <a:solidFill>
                  <a:prstClr val="black">
                    <a:tint val="75000"/>
                  </a:prstClr>
                </a:solidFill>
                <a:latin typeface="Arial" panose="020B0604020202020204"/>
                <a:ea typeface="微软雅黑" panose="020B0503020204020204" pitchFamily="34" charset="-122"/>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6" name="灯片编号占位符 5"/>
          <p:cNvSpPr>
            <a:spLocks noGrp="1"/>
          </p:cNvSpPr>
          <p:nvPr>
            <p:ph type="sldNum" sz="quarter" idx="4"/>
          </p:nvPr>
        </p:nvSpPr>
        <p:spPr>
          <a:xfrm>
            <a:off x="6457950" y="4767263"/>
            <a:ext cx="2057400" cy="274638"/>
          </a:xfrm>
          <a:prstGeom prst="rect">
            <a:avLst/>
          </a:prstGeom>
        </p:spPr>
        <p:txBody>
          <a:bodyPr vert="horz" lIns="68571" tIns="34289" rIns="68571" bIns="34289" rtlCol="0" anchor="ctr"/>
          <a:lstStyle>
            <a:lvl1pPr algn="r">
              <a:defRPr sz="900">
                <a:solidFill>
                  <a:srgbClr val="898989"/>
                </a:solidFill>
                <a:latin typeface="Arial" panose="020B0604020202020204" pitchFamily="34" charset="0"/>
                <a:ea typeface="微软雅黑" panose="020B0503020204020204" pitchFamily="34" charset="-122"/>
              </a:defRPr>
            </a:lvl1pPr>
          </a:lstStyle>
          <a:p>
            <a:pPr lvl="0" defTabSz="684530" eaLnBrk="1" hangingPunct="1">
              <a:buNone/>
            </a:pPr>
            <a:fld id="{9A0DB2DC-4C9A-4742-B13C-FB6460FD3503}" type="slidenum">
              <a:rPr lang="zh-CN" altLang="en-US" dirty="0"/>
            </a:fld>
            <a:endParaRPr lang="zh-CN" altLang="en-US" dirty="0"/>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hf sldNum="0" hdr="0" ftr="0" dt="0"/>
  <p:txStyles>
    <p:titleStyle>
      <a:lvl1pPr algn="l" defTabSz="68453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530"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2pPr>
      <a:lvl3pPr algn="l" defTabSz="684530"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3pPr>
      <a:lvl4pPr algn="l" defTabSz="684530"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4pPr>
      <a:lvl5pPr algn="l" defTabSz="684530"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5pPr>
      <a:lvl6pPr marL="457200" algn="l" defTabSz="684530"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6pPr>
      <a:lvl7pPr marL="914400" algn="l" defTabSz="684530"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7pPr>
      <a:lvl8pPr marL="1371600" algn="l" defTabSz="684530"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8pPr>
      <a:lvl9pPr marL="1828800" algn="l" defTabSz="684530"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9pPr>
    </p:titleStyle>
    <p:body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399665" algn="l" defTabSz="685800" rtl="0" eaLnBrk="1" latinLnBrk="0" hangingPunct="1">
        <a:defRPr sz="1400" kern="1200">
          <a:solidFill>
            <a:schemeClr val="tx1"/>
          </a:solidFill>
          <a:latin typeface="+mn-lt"/>
          <a:ea typeface="+mn-ea"/>
          <a:cs typeface="+mn-cs"/>
        </a:defRPr>
      </a:lvl8pPr>
      <a:lvl9pPr marL="2742565" algn="l" defTabSz="685800"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cross">
          <a:fgClr>
            <a:srgbClr val="F2F2F2"/>
          </a:fgClr>
          <a:bgClr>
            <a:schemeClr val="bg1"/>
          </a:bgClr>
        </a:pattFill>
        <a:effectLst/>
      </p:bgPr>
    </p:bg>
    <p:spTree>
      <p:nvGrpSpPr>
        <p:cNvPr id="1" name=""/>
        <p:cNvGrpSpPr/>
        <p:nvPr/>
      </p:nvGrpSpPr>
      <p:grpSpPr/>
      <p:sp>
        <p:nvSpPr>
          <p:cNvPr id="7170" name="标题占位符 1"/>
          <p:cNvSpPr>
            <a:spLocks noGrp="1"/>
          </p:cNvSpPr>
          <p:nvPr>
            <p:ph type="title"/>
          </p:nvPr>
        </p:nvSpPr>
        <p:spPr>
          <a:xfrm>
            <a:off x="628650" y="274638"/>
            <a:ext cx="7886700" cy="993775"/>
          </a:xfrm>
          <a:prstGeom prst="rect">
            <a:avLst/>
          </a:prstGeom>
          <a:noFill/>
          <a:ln w="9525">
            <a:noFill/>
          </a:ln>
        </p:spPr>
        <p:txBody>
          <a:bodyPr lIns="68579" tIns="34289" rIns="68579" bIns="34289" anchor="ctr"/>
          <a:p>
            <a:pPr lvl="0"/>
            <a:r>
              <a:rPr lang="zh-CN" altLang="en-US" dirty="0"/>
              <a:t>单击此处编辑母版标题样式</a:t>
            </a:r>
            <a:endParaRPr lang="zh-CN" altLang="en-US" dirty="0"/>
          </a:p>
        </p:txBody>
      </p:sp>
      <p:sp>
        <p:nvSpPr>
          <p:cNvPr id="7171" name="文本占位符 2"/>
          <p:cNvSpPr>
            <a:spLocks noGrp="1"/>
          </p:cNvSpPr>
          <p:nvPr>
            <p:ph type="body" idx="1"/>
          </p:nvPr>
        </p:nvSpPr>
        <p:spPr>
          <a:xfrm>
            <a:off x="628650" y="1370013"/>
            <a:ext cx="7886700" cy="3262312"/>
          </a:xfrm>
          <a:prstGeom prst="rect">
            <a:avLst/>
          </a:prstGeom>
          <a:noFill/>
          <a:ln w="9525">
            <a:noFill/>
          </a:ln>
        </p:spPr>
        <p:txBody>
          <a:bodyPr lIns="68579" tIns="34289" rIns="68579" bIns="34289"/>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650" y="4767263"/>
            <a:ext cx="2057400" cy="274638"/>
          </a:xfrm>
          <a:prstGeom prst="rect">
            <a:avLst/>
          </a:prstGeom>
        </p:spPr>
        <p:txBody>
          <a:bodyPr vert="horz" lIns="68579" tIns="34289" rIns="68579" bIns="34289" rtlCol="0" anchor="ctr"/>
          <a:lstStyle>
            <a:lvl1pPr algn="l" defTabSz="685800" fontAlgn="auto">
              <a:spcBef>
                <a:spcPts val="0"/>
              </a:spcBef>
              <a:spcAft>
                <a:spcPts val="0"/>
              </a:spcAft>
              <a:buFontTx/>
              <a:buNone/>
              <a:defRPr sz="900">
                <a:solidFill>
                  <a:prstClr val="black">
                    <a:tint val="75000"/>
                  </a:prstClr>
                </a:solidFill>
                <a:latin typeface="Arial" panose="020B0604020202020204"/>
                <a:ea typeface="微软雅黑" panose="020B0503020204020204" pitchFamily="34" charset="-122"/>
              </a:defRPr>
            </a:lvl1pPr>
          </a:lstStyle>
          <a:p>
            <a:pPr marL="0" marR="0" lvl="0" indent="0" algn="l" defTabSz="685800" rtl="0" eaLnBrk="1" fontAlgn="auto" latinLnBrk="0" hangingPunct="1">
              <a:lnSpc>
                <a:spcPct val="100000"/>
              </a:lnSpc>
              <a:spcBef>
                <a:spcPts val="0"/>
              </a:spcBef>
              <a:spcAft>
                <a:spcPts val="0"/>
              </a:spcAft>
              <a:buClrTx/>
              <a:buSzTx/>
              <a:buFontTx/>
              <a:buNone/>
              <a:defRPr/>
            </a:pPr>
            <a:fld id="{C499B917-A8F2-4D81-9DA6-3C9311A049E6}" type="datetimeFigureOut">
              <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5" name="页脚占位符 4"/>
          <p:cNvSpPr>
            <a:spLocks noGrp="1"/>
          </p:cNvSpPr>
          <p:nvPr>
            <p:ph type="ftr" sz="quarter" idx="3"/>
          </p:nvPr>
        </p:nvSpPr>
        <p:spPr>
          <a:xfrm>
            <a:off x="3028950" y="4767263"/>
            <a:ext cx="3086100" cy="274638"/>
          </a:xfrm>
          <a:prstGeom prst="rect">
            <a:avLst/>
          </a:prstGeom>
        </p:spPr>
        <p:txBody>
          <a:bodyPr vert="horz" lIns="68579" tIns="34289" rIns="68579" bIns="34289" rtlCol="0" anchor="ctr"/>
          <a:lstStyle>
            <a:lvl1pPr algn="ctr" defTabSz="685800" fontAlgn="auto">
              <a:spcBef>
                <a:spcPts val="0"/>
              </a:spcBef>
              <a:spcAft>
                <a:spcPts val="0"/>
              </a:spcAft>
              <a:buFontTx/>
              <a:buNone/>
              <a:defRPr sz="900">
                <a:solidFill>
                  <a:prstClr val="black">
                    <a:tint val="75000"/>
                  </a:prstClr>
                </a:solidFill>
                <a:latin typeface="Arial" panose="020B0604020202020204"/>
                <a:ea typeface="微软雅黑" panose="020B0503020204020204" pitchFamily="34" charset="-122"/>
              </a:defRPr>
            </a:lvl1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pitchFamily="34" charset="-122"/>
              <a:cs typeface="+mn-cs"/>
            </a:endParaRPr>
          </a:p>
        </p:txBody>
      </p:sp>
      <p:sp>
        <p:nvSpPr>
          <p:cNvPr id="6" name="灯片编号占位符 5"/>
          <p:cNvSpPr>
            <a:spLocks noGrp="1"/>
          </p:cNvSpPr>
          <p:nvPr>
            <p:ph type="sldNum" sz="quarter" idx="4"/>
          </p:nvPr>
        </p:nvSpPr>
        <p:spPr>
          <a:xfrm>
            <a:off x="6457950" y="4767263"/>
            <a:ext cx="2057400" cy="274638"/>
          </a:xfrm>
          <a:prstGeom prst="rect">
            <a:avLst/>
          </a:prstGeom>
        </p:spPr>
        <p:txBody>
          <a:bodyPr vert="horz" lIns="68579" tIns="34289" rIns="68579" bIns="34289" rtlCol="0" anchor="ctr"/>
          <a:lstStyle>
            <a:lvl1pPr algn="r">
              <a:buFontTx/>
              <a:defRPr sz="900">
                <a:solidFill>
                  <a:srgbClr val="898989"/>
                </a:solidFill>
                <a:latin typeface="Arial" panose="020B0604020202020204" pitchFamily="34" charset="0"/>
                <a:ea typeface="微软雅黑" panose="020B0503020204020204" pitchFamily="34" charset="-122"/>
              </a:defRPr>
            </a:lvl1pPr>
          </a:lstStyle>
          <a:p>
            <a:pPr lvl="0" defTabSz="684530" eaLnBrk="1" hangingPunct="1">
              <a:buNone/>
            </a:pPr>
            <a:fld id="{9A0DB2DC-4C9A-4742-B13C-FB6460FD3503}" type="slidenum">
              <a:rPr lang="zh-CN" altLang="en-US" dirty="0"/>
            </a:fld>
            <a:endParaRPr lang="zh-CN" altLang="en-US" dirty="0"/>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hf sldNum="0" hdr="0" ftr="0" dt="0"/>
  <p:txStyles>
    <p:titleStyle>
      <a:lvl1pPr algn="l" defTabSz="68453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530"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2pPr>
      <a:lvl3pPr algn="l" defTabSz="684530"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3pPr>
      <a:lvl4pPr algn="l" defTabSz="684530"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4pPr>
      <a:lvl5pPr algn="l" defTabSz="684530" rtl="0" eaLnBrk="0" fontAlgn="base" hangingPunct="0">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5pPr>
      <a:lvl6pPr marL="457200" algn="l" defTabSz="684530"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6pPr>
      <a:lvl7pPr marL="914400" algn="l" defTabSz="684530"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7pPr>
      <a:lvl8pPr marL="1371600" algn="l" defTabSz="684530"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8pPr>
      <a:lvl9pPr marL="1828800" algn="l" defTabSz="684530" rtl="0" fontAlgn="base">
        <a:lnSpc>
          <a:spcPct val="90000"/>
        </a:lnSpc>
        <a:spcBef>
          <a:spcPct val="0"/>
        </a:spcBef>
        <a:spcAft>
          <a:spcPct val="0"/>
        </a:spcAft>
        <a:defRPr sz="3300">
          <a:solidFill>
            <a:schemeClr val="tx1"/>
          </a:solidFill>
          <a:latin typeface="Arial Black" panose="020B0A04020102020204" pitchFamily="34" charset="0"/>
          <a:ea typeface="微软雅黑" panose="020B0503020204020204" pitchFamily="34" charset="-122"/>
        </a:defRPr>
      </a:lvl9pPr>
    </p:titleStyle>
    <p:body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42.xml"/><Relationship Id="rId7" Type="http://schemas.openxmlformats.org/officeDocument/2006/relationships/image" Target="../media/image7.emf"/><Relationship Id="rId6" Type="http://schemas.openxmlformats.org/officeDocument/2006/relationships/tags" Target="../tags/tag5.xml"/><Relationship Id="rId5" Type="http://schemas.openxmlformats.org/officeDocument/2006/relationships/image" Target="../media/image6.png"/><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image" Target="../media/image17.jpeg"/><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image" Target="../media/image19.jpeg"/><Relationship Id="rId1"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1.xml"/><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image" Target="../media/image23.jpeg"/><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24.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1.xml"/><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3" Type="http://schemas.openxmlformats.org/officeDocument/2006/relationships/notesSlide" Target="../notesSlides/notesSlide8.xml"/><Relationship Id="rId12" Type="http://schemas.openxmlformats.org/officeDocument/2006/relationships/slideLayout" Target="../slideLayouts/slideLayout57.xml"/><Relationship Id="rId11" Type="http://schemas.openxmlformats.org/officeDocument/2006/relationships/image" Target="../media/image30.png"/><Relationship Id="rId10" Type="http://schemas.openxmlformats.org/officeDocument/2006/relationships/image" Target="../media/image8.png"/><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41.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41.xml"/><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image" Target="../media/image43.jpeg"/><Relationship Id="rId1" Type="http://schemas.openxmlformats.org/officeDocument/2006/relationships/image" Target="../media/image42.jpeg"/></Relationships>
</file>

<file path=ppt/slides/_rels/slide3.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3" Type="http://schemas.openxmlformats.org/officeDocument/2006/relationships/notesSlide" Target="../notesSlides/notesSlide3.xml"/><Relationship Id="rId12" Type="http://schemas.openxmlformats.org/officeDocument/2006/relationships/slideLayout" Target="../slideLayouts/slideLayout42.xml"/><Relationship Id="rId11" Type="http://schemas.openxmlformats.org/officeDocument/2006/relationships/image" Target="../media/image9.png"/><Relationship Id="rId10" Type="http://schemas.openxmlformats.org/officeDocument/2006/relationships/image" Target="../media/image8.png"/><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45.jpe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41.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image" Target="../media/image51.png"/><Relationship Id="rId1"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3" Type="http://schemas.openxmlformats.org/officeDocument/2006/relationships/notesSlide" Target="../notesSlides/notesSlide4.xml"/><Relationship Id="rId12" Type="http://schemas.openxmlformats.org/officeDocument/2006/relationships/slideLayout" Target="../slideLayouts/slideLayout42.xml"/><Relationship Id="rId11" Type="http://schemas.openxmlformats.org/officeDocument/2006/relationships/image" Target="../media/image10.png"/><Relationship Id="rId10" Type="http://schemas.openxmlformats.org/officeDocument/2006/relationships/image" Target="../media/image8.png"/><Relationship Id="rId1" Type="http://schemas.openxmlformats.org/officeDocument/2006/relationships/tags" Target="../tags/tag15.xml"/></Relationships>
</file>

<file path=ppt/slides/_rels/slide40.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3" Type="http://schemas.openxmlformats.org/officeDocument/2006/relationships/notesSlide" Target="../notesSlides/notesSlide10.xml"/><Relationship Id="rId12" Type="http://schemas.openxmlformats.org/officeDocument/2006/relationships/slideLayout" Target="../slideLayouts/slideLayout72.xml"/><Relationship Id="rId11" Type="http://schemas.openxmlformats.org/officeDocument/2006/relationships/image" Target="../media/image54.png"/><Relationship Id="rId10" Type="http://schemas.openxmlformats.org/officeDocument/2006/relationships/image" Target="../media/image8.png"/><Relationship Id="rId1" Type="http://schemas.openxmlformats.org/officeDocument/2006/relationships/tags" Target="../tags/tag33.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5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image" Target="../media/image58.png"/><Relationship Id="rId1"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59.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60.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61.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6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8.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63.png"/></Relationships>
</file>

<file path=ppt/slides/_rels/slide51.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3" Type="http://schemas.openxmlformats.org/officeDocument/2006/relationships/notesSlide" Target="../notesSlides/notesSlide11.xml"/><Relationship Id="rId12" Type="http://schemas.openxmlformats.org/officeDocument/2006/relationships/slideLayout" Target="../slideLayouts/slideLayout87.xml"/><Relationship Id="rId11" Type="http://schemas.openxmlformats.org/officeDocument/2006/relationships/image" Target="../media/image64.png"/><Relationship Id="rId10" Type="http://schemas.openxmlformats.org/officeDocument/2006/relationships/image" Target="../media/image8.png"/><Relationship Id="rId1" Type="http://schemas.openxmlformats.org/officeDocument/2006/relationships/tags" Target="../tags/tag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6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21.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6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5" Type="http://schemas.openxmlformats.org/officeDocument/2006/relationships/slideLayout" Target="../slideLayouts/slideLayout41.xml"/><Relationship Id="rId4" Type="http://schemas.openxmlformats.org/officeDocument/2006/relationships/image" Target="../media/image68.png"/><Relationship Id="rId3" Type="http://schemas.openxmlformats.org/officeDocument/2006/relationships/tags" Target="../tags/tag52.xml"/><Relationship Id="rId2" Type="http://schemas.openxmlformats.org/officeDocument/2006/relationships/image" Target="../media/image67.png"/><Relationship Id="rId1" Type="http://schemas.openxmlformats.org/officeDocument/2006/relationships/tags" Target="../tags/tag51.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6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40.xml"/><Relationship Id="rId2" Type="http://schemas.openxmlformats.org/officeDocument/2006/relationships/image" Target="../media/image15.jpeg"/><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cross">
          <a:fgClr>
            <a:srgbClr val="F2F2F2"/>
          </a:fgClr>
          <a:bgClr>
            <a:schemeClr val="bg1"/>
          </a:bgClr>
        </a:pattFill>
        <a:effectLst/>
      </p:bgPr>
    </p:bg>
    <p:spTree>
      <p:nvGrpSpPr>
        <p:cNvPr id="1" name=""/>
        <p:cNvGrpSpPr/>
        <p:nvPr/>
      </p:nvGrpSpPr>
      <p:grpSpPr/>
      <p:sp>
        <p:nvSpPr>
          <p:cNvPr id="114" name="PA_文本框 113"/>
          <p:cNvSpPr txBox="1"/>
          <p:nvPr>
            <p:custDataLst>
              <p:tags r:id="rId1"/>
            </p:custDataLst>
          </p:nvPr>
        </p:nvSpPr>
        <p:spPr>
          <a:xfrm>
            <a:off x="4418013" y="1169988"/>
            <a:ext cx="3983037" cy="1616075"/>
          </a:xfrm>
          <a:prstGeom prst="rect">
            <a:avLst/>
          </a:prstGeom>
          <a:noFill/>
          <a:ln w="9525">
            <a:noFill/>
          </a:ln>
        </p:spPr>
        <p:txBody>
          <a:bodyPr lIns="68556" tIns="34289" rIns="68556" bIns="34289">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algn="dist" defTabSz="684530" eaLnBrk="1" hangingPunct="1">
              <a:lnSpc>
                <a:spcPct val="100000"/>
              </a:lnSpc>
              <a:spcBef>
                <a:spcPct val="0"/>
              </a:spcBef>
              <a:buNone/>
            </a:pPr>
            <a:r>
              <a:rPr lang="zh-CN" altLang="en-US" sz="5000" b="1" dirty="0">
                <a:solidFill>
                  <a:srgbClr val="5F7797"/>
                </a:solidFill>
              </a:rPr>
              <a:t>新生信息</a:t>
            </a:r>
            <a:endParaRPr lang="en-US" altLang="zh-CN" sz="5000" b="1" dirty="0">
              <a:solidFill>
                <a:srgbClr val="5F7797"/>
              </a:solidFill>
            </a:endParaRPr>
          </a:p>
          <a:p>
            <a:pPr marL="0" lvl="0" indent="0" algn="dist" defTabSz="684530" eaLnBrk="1" hangingPunct="1">
              <a:lnSpc>
                <a:spcPct val="100000"/>
              </a:lnSpc>
              <a:spcBef>
                <a:spcPct val="0"/>
              </a:spcBef>
              <a:buNone/>
            </a:pPr>
            <a:r>
              <a:rPr lang="zh-CN" altLang="en-US" sz="5000" b="1" dirty="0">
                <a:solidFill>
                  <a:srgbClr val="5F7797"/>
                </a:solidFill>
              </a:rPr>
              <a:t>素养教育</a:t>
            </a:r>
            <a:endParaRPr lang="zh-CN" altLang="en-US" sz="5000" b="1" dirty="0">
              <a:solidFill>
                <a:srgbClr val="5F7797"/>
              </a:solidFill>
            </a:endParaRPr>
          </a:p>
        </p:txBody>
      </p:sp>
      <p:sp>
        <p:nvSpPr>
          <p:cNvPr id="115" name="PA_文本框 114"/>
          <p:cNvSpPr txBox="1"/>
          <p:nvPr>
            <p:custDataLst>
              <p:tags r:id="rId2"/>
            </p:custDataLst>
          </p:nvPr>
        </p:nvSpPr>
        <p:spPr>
          <a:xfrm>
            <a:off x="4127500" y="3097213"/>
            <a:ext cx="4564063" cy="346075"/>
          </a:xfrm>
          <a:prstGeom prst="rect">
            <a:avLst/>
          </a:prstGeom>
          <a:noFill/>
          <a:ln w="9525">
            <a:noFill/>
          </a:ln>
        </p:spPr>
        <p:txBody>
          <a:bodyPr lIns="68556" tIns="34289" rIns="68556" bIns="34289">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algn="dist" defTabSz="684530" eaLnBrk="1" hangingPunct="1">
              <a:lnSpc>
                <a:spcPct val="100000"/>
              </a:lnSpc>
              <a:spcBef>
                <a:spcPct val="0"/>
              </a:spcBef>
              <a:buNone/>
            </a:pPr>
            <a:r>
              <a:rPr lang="zh-CN" altLang="en-US" sz="1800" b="1" dirty="0">
                <a:solidFill>
                  <a:srgbClr val="5F7797"/>
                </a:solidFill>
                <a:latin typeface="微软雅黑" panose="020B0503020204020204" pitchFamily="34" charset="-122"/>
              </a:rPr>
              <a:t>肇庆学院图书馆</a:t>
            </a:r>
            <a:endParaRPr lang="zh-CN" altLang="en-US" sz="1800" b="1" dirty="0">
              <a:solidFill>
                <a:srgbClr val="5F7797"/>
              </a:solidFill>
              <a:latin typeface="微软雅黑" panose="020B0503020204020204" pitchFamily="34" charset="-122"/>
            </a:endParaRPr>
          </a:p>
        </p:txBody>
      </p:sp>
      <p:grpSp>
        <p:nvGrpSpPr>
          <p:cNvPr id="116" name="PA_chenying0907 115"/>
          <p:cNvGrpSpPr/>
          <p:nvPr>
            <p:custDataLst>
              <p:tags r:id="rId3"/>
            </p:custDataLst>
          </p:nvPr>
        </p:nvGrpSpPr>
        <p:grpSpPr>
          <a:xfrm>
            <a:off x="4015658" y="2723007"/>
            <a:ext cx="4787749" cy="244078"/>
            <a:chOff x="2481804" y="4179888"/>
            <a:chExt cx="7313171" cy="325437"/>
          </a:xfrm>
          <a:solidFill>
            <a:srgbClr val="5F7797"/>
          </a:solidFill>
        </p:grpSpPr>
        <p:sp>
          <p:nvSpPr>
            <p:cNvPr id="117" name="Freeform 35"/>
            <p:cNvSpPr/>
            <p:nvPr/>
          </p:nvSpPr>
          <p:spPr bwMode="auto">
            <a:xfrm>
              <a:off x="9686693" y="4210050"/>
              <a:ext cx="108282" cy="19050"/>
            </a:xfrm>
            <a:custGeom>
              <a:avLst/>
              <a:gdLst>
                <a:gd name="T0" fmla="*/ 3 w 19"/>
                <a:gd name="T1" fmla="*/ 2 h 6"/>
                <a:gd name="T2" fmla="*/ 19 w 19"/>
                <a:gd name="T3" fmla="*/ 3 h 6"/>
                <a:gd name="T4" fmla="*/ 3 w 19"/>
                <a:gd name="T5" fmla="*/ 2 h 6"/>
              </a:gdLst>
              <a:ahLst/>
              <a:cxnLst>
                <a:cxn ang="0">
                  <a:pos x="T0" y="T1"/>
                </a:cxn>
                <a:cxn ang="0">
                  <a:pos x="T2" y="T3"/>
                </a:cxn>
                <a:cxn ang="0">
                  <a:pos x="T4" y="T5"/>
                </a:cxn>
              </a:cxnLst>
              <a:rect l="0" t="0" r="r" b="b"/>
              <a:pathLst>
                <a:path w="19" h="6">
                  <a:moveTo>
                    <a:pt x="3" y="2"/>
                  </a:moveTo>
                  <a:cubicBezTo>
                    <a:pt x="7" y="4"/>
                    <a:pt x="14" y="0"/>
                    <a:pt x="19" y="3"/>
                  </a:cubicBezTo>
                  <a:cubicBezTo>
                    <a:pt x="14" y="3"/>
                    <a:pt x="0" y="6"/>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18" name="Freeform 41"/>
            <p:cNvSpPr/>
            <p:nvPr/>
          </p:nvSpPr>
          <p:spPr bwMode="auto">
            <a:xfrm>
              <a:off x="9545093" y="4219575"/>
              <a:ext cx="91624" cy="9525"/>
            </a:xfrm>
            <a:custGeom>
              <a:avLst/>
              <a:gdLst>
                <a:gd name="T0" fmla="*/ 12 w 16"/>
                <a:gd name="T1" fmla="*/ 2 h 3"/>
                <a:gd name="T2" fmla="*/ 3 w 16"/>
                <a:gd name="T3" fmla="*/ 1 h 3"/>
                <a:gd name="T4" fmla="*/ 12 w 16"/>
                <a:gd name="T5" fmla="*/ 2 h 3"/>
              </a:gdLst>
              <a:ahLst/>
              <a:cxnLst>
                <a:cxn ang="0">
                  <a:pos x="T0" y="T1"/>
                </a:cxn>
                <a:cxn ang="0">
                  <a:pos x="T2" y="T3"/>
                </a:cxn>
                <a:cxn ang="0">
                  <a:pos x="T4" y="T5"/>
                </a:cxn>
              </a:cxnLst>
              <a:rect l="0" t="0" r="r" b="b"/>
              <a:pathLst>
                <a:path w="16" h="3">
                  <a:moveTo>
                    <a:pt x="12" y="2"/>
                  </a:moveTo>
                  <a:cubicBezTo>
                    <a:pt x="10" y="2"/>
                    <a:pt x="0" y="3"/>
                    <a:pt x="3" y="1"/>
                  </a:cubicBezTo>
                  <a:cubicBezTo>
                    <a:pt x="6" y="1"/>
                    <a:pt x="16" y="0"/>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19" name="Freeform 47"/>
            <p:cNvSpPr/>
            <p:nvPr/>
          </p:nvSpPr>
          <p:spPr bwMode="auto">
            <a:xfrm>
              <a:off x="9148061" y="4271963"/>
              <a:ext cx="108282" cy="14288"/>
            </a:xfrm>
            <a:custGeom>
              <a:avLst/>
              <a:gdLst>
                <a:gd name="T0" fmla="*/ 0 w 19"/>
                <a:gd name="T1" fmla="*/ 2 h 4"/>
                <a:gd name="T2" fmla="*/ 19 w 19"/>
                <a:gd name="T3" fmla="*/ 2 h 4"/>
                <a:gd name="T4" fmla="*/ 0 w 19"/>
                <a:gd name="T5" fmla="*/ 2 h 4"/>
              </a:gdLst>
              <a:ahLst/>
              <a:cxnLst>
                <a:cxn ang="0">
                  <a:pos x="T0" y="T1"/>
                </a:cxn>
                <a:cxn ang="0">
                  <a:pos x="T2" y="T3"/>
                </a:cxn>
                <a:cxn ang="0">
                  <a:pos x="T4" y="T5"/>
                </a:cxn>
              </a:cxnLst>
              <a:rect l="0" t="0" r="r" b="b"/>
              <a:pathLst>
                <a:path w="19" h="4">
                  <a:moveTo>
                    <a:pt x="0" y="2"/>
                  </a:moveTo>
                  <a:cubicBezTo>
                    <a:pt x="8" y="1"/>
                    <a:pt x="12" y="0"/>
                    <a:pt x="19" y="2"/>
                  </a:cubicBezTo>
                  <a:cubicBezTo>
                    <a:pt x="13" y="2"/>
                    <a:pt x="4"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20" name="Freeform 52"/>
            <p:cNvSpPr/>
            <p:nvPr/>
          </p:nvSpPr>
          <p:spPr bwMode="auto">
            <a:xfrm>
              <a:off x="8403973" y="4268788"/>
              <a:ext cx="161034" cy="17463"/>
            </a:xfrm>
            <a:custGeom>
              <a:avLst/>
              <a:gdLst>
                <a:gd name="T0" fmla="*/ 8 w 28"/>
                <a:gd name="T1" fmla="*/ 4 h 5"/>
                <a:gd name="T2" fmla="*/ 0 w 28"/>
                <a:gd name="T3" fmla="*/ 3 h 5"/>
                <a:gd name="T4" fmla="*/ 10 w 28"/>
                <a:gd name="T5" fmla="*/ 3 h 5"/>
                <a:gd name="T6" fmla="*/ 28 w 28"/>
                <a:gd name="T7" fmla="*/ 4 h 5"/>
                <a:gd name="T8" fmla="*/ 8 w 28"/>
                <a:gd name="T9" fmla="*/ 4 h 5"/>
              </a:gdLst>
              <a:ahLst/>
              <a:cxnLst>
                <a:cxn ang="0">
                  <a:pos x="T0" y="T1"/>
                </a:cxn>
                <a:cxn ang="0">
                  <a:pos x="T2" y="T3"/>
                </a:cxn>
                <a:cxn ang="0">
                  <a:pos x="T4" y="T5"/>
                </a:cxn>
                <a:cxn ang="0">
                  <a:pos x="T6" y="T7"/>
                </a:cxn>
                <a:cxn ang="0">
                  <a:pos x="T8" y="T9"/>
                </a:cxn>
              </a:cxnLst>
              <a:rect l="0" t="0" r="r" b="b"/>
              <a:pathLst>
                <a:path w="28" h="5">
                  <a:moveTo>
                    <a:pt x="8" y="4"/>
                  </a:moveTo>
                  <a:cubicBezTo>
                    <a:pt x="6" y="3"/>
                    <a:pt x="0" y="5"/>
                    <a:pt x="0" y="3"/>
                  </a:cubicBezTo>
                  <a:cubicBezTo>
                    <a:pt x="3" y="3"/>
                    <a:pt x="7" y="3"/>
                    <a:pt x="10" y="3"/>
                  </a:cubicBezTo>
                  <a:cubicBezTo>
                    <a:pt x="16" y="4"/>
                    <a:pt x="26" y="0"/>
                    <a:pt x="28" y="4"/>
                  </a:cubicBezTo>
                  <a:cubicBezTo>
                    <a:pt x="22" y="3"/>
                    <a:pt x="16" y="5"/>
                    <a:pt x="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21" name="Freeform 56"/>
            <p:cNvSpPr/>
            <p:nvPr/>
          </p:nvSpPr>
          <p:spPr bwMode="auto">
            <a:xfrm>
              <a:off x="8309574" y="4278313"/>
              <a:ext cx="88846" cy="11113"/>
            </a:xfrm>
            <a:custGeom>
              <a:avLst/>
              <a:gdLst>
                <a:gd name="T0" fmla="*/ 3 w 16"/>
                <a:gd name="T1" fmla="*/ 1 h 3"/>
                <a:gd name="T2" fmla="*/ 13 w 16"/>
                <a:gd name="T3" fmla="*/ 1 h 3"/>
                <a:gd name="T4" fmla="*/ 3 w 16"/>
                <a:gd name="T5" fmla="*/ 1 h 3"/>
              </a:gdLst>
              <a:ahLst/>
              <a:cxnLst>
                <a:cxn ang="0">
                  <a:pos x="T0" y="T1"/>
                </a:cxn>
                <a:cxn ang="0">
                  <a:pos x="T2" y="T3"/>
                </a:cxn>
                <a:cxn ang="0">
                  <a:pos x="T4" y="T5"/>
                </a:cxn>
              </a:cxnLst>
              <a:rect l="0" t="0" r="r" b="b"/>
              <a:pathLst>
                <a:path w="16" h="3">
                  <a:moveTo>
                    <a:pt x="3" y="1"/>
                  </a:moveTo>
                  <a:cubicBezTo>
                    <a:pt x="6" y="1"/>
                    <a:pt x="16" y="0"/>
                    <a:pt x="13" y="1"/>
                  </a:cubicBezTo>
                  <a:cubicBezTo>
                    <a:pt x="11" y="1"/>
                    <a:pt x="0" y="3"/>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22" name="Freeform 59"/>
            <p:cNvSpPr/>
            <p:nvPr/>
          </p:nvSpPr>
          <p:spPr bwMode="auto">
            <a:xfrm>
              <a:off x="8212397" y="4308475"/>
              <a:ext cx="33317" cy="12700"/>
            </a:xfrm>
            <a:custGeom>
              <a:avLst/>
              <a:gdLst>
                <a:gd name="T0" fmla="*/ 0 w 6"/>
                <a:gd name="T1" fmla="*/ 2 h 4"/>
                <a:gd name="T2" fmla="*/ 3 w 6"/>
                <a:gd name="T3" fmla="*/ 1 h 4"/>
                <a:gd name="T4" fmla="*/ 1 w 6"/>
                <a:gd name="T5" fmla="*/ 0 h 4"/>
                <a:gd name="T6" fmla="*/ 6 w 6"/>
                <a:gd name="T7" fmla="*/ 1 h 4"/>
                <a:gd name="T8" fmla="*/ 5 w 6"/>
                <a:gd name="T9" fmla="*/ 3 h 4"/>
                <a:gd name="T10" fmla="*/ 0 w 6"/>
                <a:gd name="T11" fmla="*/ 2 h 4"/>
              </a:gdLst>
              <a:ahLst/>
              <a:cxnLst>
                <a:cxn ang="0">
                  <a:pos x="T0" y="T1"/>
                </a:cxn>
                <a:cxn ang="0">
                  <a:pos x="T2" y="T3"/>
                </a:cxn>
                <a:cxn ang="0">
                  <a:pos x="T4" y="T5"/>
                </a:cxn>
                <a:cxn ang="0">
                  <a:pos x="T6" y="T7"/>
                </a:cxn>
                <a:cxn ang="0">
                  <a:pos x="T8" y="T9"/>
                </a:cxn>
                <a:cxn ang="0">
                  <a:pos x="T10" y="T11"/>
                </a:cxn>
              </a:cxnLst>
              <a:rect l="0" t="0" r="r" b="b"/>
              <a:pathLst>
                <a:path w="6" h="4">
                  <a:moveTo>
                    <a:pt x="0" y="2"/>
                  </a:moveTo>
                  <a:cubicBezTo>
                    <a:pt x="1" y="2"/>
                    <a:pt x="3" y="2"/>
                    <a:pt x="3" y="1"/>
                  </a:cubicBezTo>
                  <a:cubicBezTo>
                    <a:pt x="2" y="1"/>
                    <a:pt x="1" y="1"/>
                    <a:pt x="1" y="0"/>
                  </a:cubicBezTo>
                  <a:cubicBezTo>
                    <a:pt x="3" y="1"/>
                    <a:pt x="6" y="0"/>
                    <a:pt x="6" y="1"/>
                  </a:cubicBezTo>
                  <a:cubicBezTo>
                    <a:pt x="5" y="1"/>
                    <a:pt x="5" y="2"/>
                    <a:pt x="5" y="3"/>
                  </a:cubicBezTo>
                  <a:cubicBezTo>
                    <a:pt x="3" y="3"/>
                    <a:pt x="1"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23" name="Freeform 61"/>
            <p:cNvSpPr/>
            <p:nvPr/>
          </p:nvSpPr>
          <p:spPr bwMode="auto">
            <a:xfrm>
              <a:off x="8043034" y="4305300"/>
              <a:ext cx="99952" cy="19050"/>
            </a:xfrm>
            <a:custGeom>
              <a:avLst/>
              <a:gdLst>
                <a:gd name="T0" fmla="*/ 16 w 18"/>
                <a:gd name="T1" fmla="*/ 5 h 6"/>
                <a:gd name="T2" fmla="*/ 9 w 18"/>
                <a:gd name="T3" fmla="*/ 3 h 6"/>
                <a:gd name="T4" fmla="*/ 16 w 18"/>
                <a:gd name="T5" fmla="*/ 5 h 6"/>
              </a:gdLst>
              <a:ahLst/>
              <a:cxnLst>
                <a:cxn ang="0">
                  <a:pos x="T0" y="T1"/>
                </a:cxn>
                <a:cxn ang="0">
                  <a:pos x="T2" y="T3"/>
                </a:cxn>
                <a:cxn ang="0">
                  <a:pos x="T4" y="T5"/>
                </a:cxn>
              </a:cxnLst>
              <a:rect l="0" t="0" r="r" b="b"/>
              <a:pathLst>
                <a:path w="18" h="6">
                  <a:moveTo>
                    <a:pt x="16" y="5"/>
                  </a:moveTo>
                  <a:cubicBezTo>
                    <a:pt x="12" y="6"/>
                    <a:pt x="13" y="3"/>
                    <a:pt x="9" y="3"/>
                  </a:cubicBezTo>
                  <a:cubicBezTo>
                    <a:pt x="0" y="3"/>
                    <a:pt x="18" y="0"/>
                    <a:pt x="1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24" name="Freeform 68"/>
            <p:cNvSpPr/>
            <p:nvPr/>
          </p:nvSpPr>
          <p:spPr bwMode="auto">
            <a:xfrm>
              <a:off x="7429438" y="4286250"/>
              <a:ext cx="136047" cy="22225"/>
            </a:xfrm>
            <a:custGeom>
              <a:avLst/>
              <a:gdLst>
                <a:gd name="T0" fmla="*/ 0 w 24"/>
                <a:gd name="T1" fmla="*/ 4 h 7"/>
                <a:gd name="T2" fmla="*/ 23 w 24"/>
                <a:gd name="T3" fmla="*/ 4 h 7"/>
                <a:gd name="T4" fmla="*/ 0 w 24"/>
                <a:gd name="T5" fmla="*/ 4 h 7"/>
              </a:gdLst>
              <a:ahLst/>
              <a:cxnLst>
                <a:cxn ang="0">
                  <a:pos x="T0" y="T1"/>
                </a:cxn>
                <a:cxn ang="0">
                  <a:pos x="T2" y="T3"/>
                </a:cxn>
                <a:cxn ang="0">
                  <a:pos x="T4" y="T5"/>
                </a:cxn>
              </a:cxnLst>
              <a:rect l="0" t="0" r="r" b="b"/>
              <a:pathLst>
                <a:path w="24" h="7">
                  <a:moveTo>
                    <a:pt x="0" y="4"/>
                  </a:moveTo>
                  <a:cubicBezTo>
                    <a:pt x="6" y="4"/>
                    <a:pt x="24" y="0"/>
                    <a:pt x="23" y="4"/>
                  </a:cubicBezTo>
                  <a:cubicBezTo>
                    <a:pt x="18" y="4"/>
                    <a:pt x="6" y="7"/>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25" name="Freeform 73"/>
            <p:cNvSpPr/>
            <p:nvPr/>
          </p:nvSpPr>
          <p:spPr bwMode="auto">
            <a:xfrm>
              <a:off x="7179558" y="4341813"/>
              <a:ext cx="61082" cy="15875"/>
            </a:xfrm>
            <a:custGeom>
              <a:avLst/>
              <a:gdLst>
                <a:gd name="T0" fmla="*/ 11 w 11"/>
                <a:gd name="T1" fmla="*/ 2 h 5"/>
                <a:gd name="T2" fmla="*/ 7 w 11"/>
                <a:gd name="T3" fmla="*/ 5 h 5"/>
                <a:gd name="T4" fmla="*/ 0 w 11"/>
                <a:gd name="T5" fmla="*/ 2 h 5"/>
                <a:gd name="T6" fmla="*/ 11 w 11"/>
                <a:gd name="T7" fmla="*/ 2 h 5"/>
              </a:gdLst>
              <a:ahLst/>
              <a:cxnLst>
                <a:cxn ang="0">
                  <a:pos x="T0" y="T1"/>
                </a:cxn>
                <a:cxn ang="0">
                  <a:pos x="T2" y="T3"/>
                </a:cxn>
                <a:cxn ang="0">
                  <a:pos x="T4" y="T5"/>
                </a:cxn>
                <a:cxn ang="0">
                  <a:pos x="T6" y="T7"/>
                </a:cxn>
              </a:cxnLst>
              <a:rect l="0" t="0" r="r" b="b"/>
              <a:pathLst>
                <a:path w="11" h="5">
                  <a:moveTo>
                    <a:pt x="11" y="2"/>
                  </a:moveTo>
                  <a:cubicBezTo>
                    <a:pt x="6" y="1"/>
                    <a:pt x="10" y="5"/>
                    <a:pt x="7" y="5"/>
                  </a:cubicBezTo>
                  <a:cubicBezTo>
                    <a:pt x="5" y="4"/>
                    <a:pt x="0" y="5"/>
                    <a:pt x="0" y="2"/>
                  </a:cubicBezTo>
                  <a:cubicBezTo>
                    <a:pt x="3" y="2"/>
                    <a:pt x="9" y="0"/>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26" name="Freeform 74"/>
            <p:cNvSpPr/>
            <p:nvPr/>
          </p:nvSpPr>
          <p:spPr bwMode="auto">
            <a:xfrm>
              <a:off x="6951889" y="4324350"/>
              <a:ext cx="124941" cy="14288"/>
            </a:xfrm>
            <a:custGeom>
              <a:avLst/>
              <a:gdLst>
                <a:gd name="T0" fmla="*/ 22 w 22"/>
                <a:gd name="T1" fmla="*/ 2 h 4"/>
                <a:gd name="T2" fmla="*/ 0 w 22"/>
                <a:gd name="T3" fmla="*/ 2 h 4"/>
                <a:gd name="T4" fmla="*/ 22 w 22"/>
                <a:gd name="T5" fmla="*/ 2 h 4"/>
              </a:gdLst>
              <a:ahLst/>
              <a:cxnLst>
                <a:cxn ang="0">
                  <a:pos x="T0" y="T1"/>
                </a:cxn>
                <a:cxn ang="0">
                  <a:pos x="T2" y="T3"/>
                </a:cxn>
                <a:cxn ang="0">
                  <a:pos x="T4" y="T5"/>
                </a:cxn>
              </a:cxnLst>
              <a:rect l="0" t="0" r="r" b="b"/>
              <a:pathLst>
                <a:path w="22" h="4">
                  <a:moveTo>
                    <a:pt x="22" y="2"/>
                  </a:moveTo>
                  <a:cubicBezTo>
                    <a:pt x="16" y="2"/>
                    <a:pt x="1" y="4"/>
                    <a:pt x="0" y="2"/>
                  </a:cubicBezTo>
                  <a:cubicBezTo>
                    <a:pt x="6" y="2"/>
                    <a:pt x="22" y="0"/>
                    <a:pt x="2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27" name="Freeform 76"/>
            <p:cNvSpPr/>
            <p:nvPr/>
          </p:nvSpPr>
          <p:spPr bwMode="auto">
            <a:xfrm>
              <a:off x="6907466" y="4308475"/>
              <a:ext cx="102730" cy="9525"/>
            </a:xfrm>
            <a:custGeom>
              <a:avLst/>
              <a:gdLst>
                <a:gd name="T0" fmla="*/ 0 w 18"/>
                <a:gd name="T1" fmla="*/ 2 h 3"/>
                <a:gd name="T2" fmla="*/ 18 w 18"/>
                <a:gd name="T3" fmla="*/ 2 h 3"/>
                <a:gd name="T4" fmla="*/ 0 w 18"/>
                <a:gd name="T5" fmla="*/ 2 h 3"/>
              </a:gdLst>
              <a:ahLst/>
              <a:cxnLst>
                <a:cxn ang="0">
                  <a:pos x="T0" y="T1"/>
                </a:cxn>
                <a:cxn ang="0">
                  <a:pos x="T2" y="T3"/>
                </a:cxn>
                <a:cxn ang="0">
                  <a:pos x="T4" y="T5"/>
                </a:cxn>
              </a:cxnLst>
              <a:rect l="0" t="0" r="r" b="b"/>
              <a:pathLst>
                <a:path w="18" h="3">
                  <a:moveTo>
                    <a:pt x="0" y="2"/>
                  </a:moveTo>
                  <a:cubicBezTo>
                    <a:pt x="3" y="1"/>
                    <a:pt x="15" y="0"/>
                    <a:pt x="18" y="2"/>
                  </a:cubicBezTo>
                  <a:cubicBezTo>
                    <a:pt x="11" y="3"/>
                    <a:pt x="4"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28" name="Freeform 79"/>
            <p:cNvSpPr/>
            <p:nvPr/>
          </p:nvSpPr>
          <p:spPr bwMode="auto">
            <a:xfrm>
              <a:off x="6771420" y="4314825"/>
              <a:ext cx="72188" cy="9525"/>
            </a:xfrm>
            <a:custGeom>
              <a:avLst/>
              <a:gdLst>
                <a:gd name="T0" fmla="*/ 11 w 13"/>
                <a:gd name="T1" fmla="*/ 0 h 3"/>
                <a:gd name="T2" fmla="*/ 13 w 13"/>
                <a:gd name="T3" fmla="*/ 2 h 3"/>
                <a:gd name="T4" fmla="*/ 11 w 13"/>
                <a:gd name="T5" fmla="*/ 0 h 3"/>
              </a:gdLst>
              <a:ahLst/>
              <a:cxnLst>
                <a:cxn ang="0">
                  <a:pos x="T0" y="T1"/>
                </a:cxn>
                <a:cxn ang="0">
                  <a:pos x="T2" y="T3"/>
                </a:cxn>
                <a:cxn ang="0">
                  <a:pos x="T4" y="T5"/>
                </a:cxn>
              </a:cxnLst>
              <a:rect l="0" t="0" r="r" b="b"/>
              <a:pathLst>
                <a:path w="13" h="3">
                  <a:moveTo>
                    <a:pt x="11" y="0"/>
                  </a:moveTo>
                  <a:cubicBezTo>
                    <a:pt x="11" y="1"/>
                    <a:pt x="13" y="1"/>
                    <a:pt x="13" y="2"/>
                  </a:cubicBezTo>
                  <a:cubicBezTo>
                    <a:pt x="1" y="3"/>
                    <a:pt x="0" y="2"/>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29" name="Freeform 80"/>
            <p:cNvSpPr/>
            <p:nvPr/>
          </p:nvSpPr>
          <p:spPr bwMode="auto">
            <a:xfrm>
              <a:off x="6629821" y="4330700"/>
              <a:ext cx="124941" cy="14288"/>
            </a:xfrm>
            <a:custGeom>
              <a:avLst/>
              <a:gdLst>
                <a:gd name="T0" fmla="*/ 0 w 22"/>
                <a:gd name="T1" fmla="*/ 2 h 4"/>
                <a:gd name="T2" fmla="*/ 22 w 22"/>
                <a:gd name="T3" fmla="*/ 2 h 4"/>
                <a:gd name="T4" fmla="*/ 0 w 22"/>
                <a:gd name="T5" fmla="*/ 2 h 4"/>
              </a:gdLst>
              <a:ahLst/>
              <a:cxnLst>
                <a:cxn ang="0">
                  <a:pos x="T0" y="T1"/>
                </a:cxn>
                <a:cxn ang="0">
                  <a:pos x="T2" y="T3"/>
                </a:cxn>
                <a:cxn ang="0">
                  <a:pos x="T4" y="T5"/>
                </a:cxn>
              </a:cxnLst>
              <a:rect l="0" t="0" r="r" b="b"/>
              <a:pathLst>
                <a:path w="22" h="4">
                  <a:moveTo>
                    <a:pt x="0" y="2"/>
                  </a:moveTo>
                  <a:cubicBezTo>
                    <a:pt x="2" y="0"/>
                    <a:pt x="20" y="2"/>
                    <a:pt x="22" y="2"/>
                  </a:cubicBezTo>
                  <a:cubicBezTo>
                    <a:pt x="15" y="2"/>
                    <a:pt x="5"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0" name="Freeform 81"/>
            <p:cNvSpPr/>
            <p:nvPr/>
          </p:nvSpPr>
          <p:spPr bwMode="auto">
            <a:xfrm>
              <a:off x="6646479" y="4318000"/>
              <a:ext cx="97177" cy="9525"/>
            </a:xfrm>
            <a:custGeom>
              <a:avLst/>
              <a:gdLst>
                <a:gd name="T0" fmla="*/ 2 w 17"/>
                <a:gd name="T1" fmla="*/ 1 h 3"/>
                <a:gd name="T2" fmla="*/ 15 w 17"/>
                <a:gd name="T3" fmla="*/ 2 h 3"/>
                <a:gd name="T4" fmla="*/ 2 w 17"/>
                <a:gd name="T5" fmla="*/ 1 h 3"/>
              </a:gdLst>
              <a:ahLst/>
              <a:cxnLst>
                <a:cxn ang="0">
                  <a:pos x="T0" y="T1"/>
                </a:cxn>
                <a:cxn ang="0">
                  <a:pos x="T2" y="T3"/>
                </a:cxn>
                <a:cxn ang="0">
                  <a:pos x="T4" y="T5"/>
                </a:cxn>
              </a:cxnLst>
              <a:rect l="0" t="0" r="r" b="b"/>
              <a:pathLst>
                <a:path w="17" h="3">
                  <a:moveTo>
                    <a:pt x="2" y="1"/>
                  </a:moveTo>
                  <a:cubicBezTo>
                    <a:pt x="6" y="2"/>
                    <a:pt x="17" y="0"/>
                    <a:pt x="15" y="2"/>
                  </a:cubicBezTo>
                  <a:cubicBezTo>
                    <a:pt x="12" y="1"/>
                    <a:pt x="0" y="3"/>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1" name="Freeform 83"/>
            <p:cNvSpPr/>
            <p:nvPr/>
          </p:nvSpPr>
          <p:spPr bwMode="auto">
            <a:xfrm>
              <a:off x="6452128" y="4318000"/>
              <a:ext cx="147153" cy="17463"/>
            </a:xfrm>
            <a:custGeom>
              <a:avLst/>
              <a:gdLst>
                <a:gd name="T0" fmla="*/ 0 w 26"/>
                <a:gd name="T1" fmla="*/ 3 h 5"/>
                <a:gd name="T2" fmla="*/ 26 w 26"/>
                <a:gd name="T3" fmla="*/ 3 h 5"/>
                <a:gd name="T4" fmla="*/ 0 w 26"/>
                <a:gd name="T5" fmla="*/ 3 h 5"/>
              </a:gdLst>
              <a:ahLst/>
              <a:cxnLst>
                <a:cxn ang="0">
                  <a:pos x="T0" y="T1"/>
                </a:cxn>
                <a:cxn ang="0">
                  <a:pos x="T2" y="T3"/>
                </a:cxn>
                <a:cxn ang="0">
                  <a:pos x="T4" y="T5"/>
                </a:cxn>
              </a:cxnLst>
              <a:rect l="0" t="0" r="r" b="b"/>
              <a:pathLst>
                <a:path w="26" h="5">
                  <a:moveTo>
                    <a:pt x="0" y="3"/>
                  </a:moveTo>
                  <a:cubicBezTo>
                    <a:pt x="10" y="2"/>
                    <a:pt x="17" y="0"/>
                    <a:pt x="26" y="3"/>
                  </a:cubicBezTo>
                  <a:cubicBezTo>
                    <a:pt x="20" y="3"/>
                    <a:pt x="7"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2" name="Freeform 85"/>
            <p:cNvSpPr/>
            <p:nvPr/>
          </p:nvSpPr>
          <p:spPr bwMode="auto">
            <a:xfrm>
              <a:off x="6402152" y="4200525"/>
              <a:ext cx="80518" cy="12700"/>
            </a:xfrm>
            <a:custGeom>
              <a:avLst/>
              <a:gdLst>
                <a:gd name="T0" fmla="*/ 13 w 14"/>
                <a:gd name="T1" fmla="*/ 3 h 4"/>
                <a:gd name="T2" fmla="*/ 1 w 14"/>
                <a:gd name="T3" fmla="*/ 4 h 4"/>
                <a:gd name="T4" fmla="*/ 13 w 14"/>
                <a:gd name="T5" fmla="*/ 3 h 4"/>
              </a:gdLst>
              <a:ahLst/>
              <a:cxnLst>
                <a:cxn ang="0">
                  <a:pos x="T0" y="T1"/>
                </a:cxn>
                <a:cxn ang="0">
                  <a:pos x="T2" y="T3"/>
                </a:cxn>
                <a:cxn ang="0">
                  <a:pos x="T4" y="T5"/>
                </a:cxn>
              </a:cxnLst>
              <a:rect l="0" t="0" r="r" b="b"/>
              <a:pathLst>
                <a:path w="14" h="4">
                  <a:moveTo>
                    <a:pt x="13" y="3"/>
                  </a:moveTo>
                  <a:cubicBezTo>
                    <a:pt x="8" y="4"/>
                    <a:pt x="5" y="2"/>
                    <a:pt x="1" y="4"/>
                  </a:cubicBezTo>
                  <a:cubicBezTo>
                    <a:pt x="0" y="1"/>
                    <a:pt x="14" y="0"/>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3" name="Freeform 87"/>
            <p:cNvSpPr/>
            <p:nvPr/>
          </p:nvSpPr>
          <p:spPr bwMode="auto">
            <a:xfrm>
              <a:off x="6304977" y="4252913"/>
              <a:ext cx="97177" cy="12700"/>
            </a:xfrm>
            <a:custGeom>
              <a:avLst/>
              <a:gdLst>
                <a:gd name="T0" fmla="*/ 15 w 17"/>
                <a:gd name="T1" fmla="*/ 2 h 4"/>
                <a:gd name="T2" fmla="*/ 3 w 17"/>
                <a:gd name="T3" fmla="*/ 2 h 4"/>
                <a:gd name="T4" fmla="*/ 15 w 17"/>
                <a:gd name="T5" fmla="*/ 2 h 4"/>
              </a:gdLst>
              <a:ahLst/>
              <a:cxnLst>
                <a:cxn ang="0">
                  <a:pos x="T0" y="T1"/>
                </a:cxn>
                <a:cxn ang="0">
                  <a:pos x="T2" y="T3"/>
                </a:cxn>
                <a:cxn ang="0">
                  <a:pos x="T4" y="T5"/>
                </a:cxn>
              </a:cxnLst>
              <a:rect l="0" t="0" r="r" b="b"/>
              <a:pathLst>
                <a:path w="17" h="4">
                  <a:moveTo>
                    <a:pt x="15" y="2"/>
                  </a:moveTo>
                  <a:cubicBezTo>
                    <a:pt x="12" y="2"/>
                    <a:pt x="0" y="4"/>
                    <a:pt x="3" y="2"/>
                  </a:cubicBezTo>
                  <a:cubicBezTo>
                    <a:pt x="6" y="2"/>
                    <a:pt x="17" y="0"/>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4" name="Freeform 88"/>
            <p:cNvSpPr/>
            <p:nvPr/>
          </p:nvSpPr>
          <p:spPr bwMode="auto">
            <a:xfrm>
              <a:off x="6266107" y="4321175"/>
              <a:ext cx="113835" cy="23813"/>
            </a:xfrm>
            <a:custGeom>
              <a:avLst/>
              <a:gdLst>
                <a:gd name="T0" fmla="*/ 0 w 20"/>
                <a:gd name="T1" fmla="*/ 3 h 7"/>
                <a:gd name="T2" fmla="*/ 20 w 20"/>
                <a:gd name="T3" fmla="*/ 4 h 7"/>
                <a:gd name="T4" fmla="*/ 0 w 20"/>
                <a:gd name="T5" fmla="*/ 3 h 7"/>
              </a:gdLst>
              <a:ahLst/>
              <a:cxnLst>
                <a:cxn ang="0">
                  <a:pos x="T0" y="T1"/>
                </a:cxn>
                <a:cxn ang="0">
                  <a:pos x="T2" y="T3"/>
                </a:cxn>
                <a:cxn ang="0">
                  <a:pos x="T4" y="T5"/>
                </a:cxn>
              </a:cxnLst>
              <a:rect l="0" t="0" r="r" b="b"/>
              <a:pathLst>
                <a:path w="20" h="7">
                  <a:moveTo>
                    <a:pt x="0" y="3"/>
                  </a:moveTo>
                  <a:cubicBezTo>
                    <a:pt x="7" y="3"/>
                    <a:pt x="17" y="0"/>
                    <a:pt x="20" y="4"/>
                  </a:cubicBezTo>
                  <a:cubicBezTo>
                    <a:pt x="15" y="2"/>
                    <a:pt x="4" y="7"/>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5" name="Freeform 92"/>
            <p:cNvSpPr/>
            <p:nvPr/>
          </p:nvSpPr>
          <p:spPr bwMode="auto">
            <a:xfrm>
              <a:off x="6157824" y="4327525"/>
              <a:ext cx="102730" cy="14288"/>
            </a:xfrm>
            <a:custGeom>
              <a:avLst/>
              <a:gdLst>
                <a:gd name="T0" fmla="*/ 0 w 18"/>
                <a:gd name="T1" fmla="*/ 3 h 4"/>
                <a:gd name="T2" fmla="*/ 18 w 18"/>
                <a:gd name="T3" fmla="*/ 2 h 4"/>
                <a:gd name="T4" fmla="*/ 0 w 18"/>
                <a:gd name="T5" fmla="*/ 3 h 4"/>
              </a:gdLst>
              <a:ahLst/>
              <a:cxnLst>
                <a:cxn ang="0">
                  <a:pos x="T0" y="T1"/>
                </a:cxn>
                <a:cxn ang="0">
                  <a:pos x="T2" y="T3"/>
                </a:cxn>
                <a:cxn ang="0">
                  <a:pos x="T4" y="T5"/>
                </a:cxn>
              </a:cxnLst>
              <a:rect l="0" t="0" r="r" b="b"/>
              <a:pathLst>
                <a:path w="18" h="4">
                  <a:moveTo>
                    <a:pt x="0" y="3"/>
                  </a:moveTo>
                  <a:cubicBezTo>
                    <a:pt x="1" y="0"/>
                    <a:pt x="15" y="1"/>
                    <a:pt x="18" y="2"/>
                  </a:cubicBezTo>
                  <a:cubicBezTo>
                    <a:pt x="12" y="4"/>
                    <a:pt x="8"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6" name="Freeform 93"/>
            <p:cNvSpPr/>
            <p:nvPr/>
          </p:nvSpPr>
          <p:spPr bwMode="auto">
            <a:xfrm>
              <a:off x="6113401" y="4348163"/>
              <a:ext cx="88846" cy="9525"/>
            </a:xfrm>
            <a:custGeom>
              <a:avLst/>
              <a:gdLst>
                <a:gd name="T0" fmla="*/ 3 w 16"/>
                <a:gd name="T1" fmla="*/ 1 h 3"/>
                <a:gd name="T2" fmla="*/ 12 w 16"/>
                <a:gd name="T3" fmla="*/ 2 h 3"/>
                <a:gd name="T4" fmla="*/ 3 w 16"/>
                <a:gd name="T5" fmla="*/ 1 h 3"/>
              </a:gdLst>
              <a:ahLst/>
              <a:cxnLst>
                <a:cxn ang="0">
                  <a:pos x="T0" y="T1"/>
                </a:cxn>
                <a:cxn ang="0">
                  <a:pos x="T2" y="T3"/>
                </a:cxn>
                <a:cxn ang="0">
                  <a:pos x="T4" y="T5"/>
                </a:cxn>
              </a:cxnLst>
              <a:rect l="0" t="0" r="r" b="b"/>
              <a:pathLst>
                <a:path w="16" h="3">
                  <a:moveTo>
                    <a:pt x="3" y="1"/>
                  </a:moveTo>
                  <a:cubicBezTo>
                    <a:pt x="6" y="2"/>
                    <a:pt x="16" y="0"/>
                    <a:pt x="12" y="2"/>
                  </a:cubicBezTo>
                  <a:cubicBezTo>
                    <a:pt x="10" y="2"/>
                    <a:pt x="0" y="3"/>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8" name="Freeform 94"/>
            <p:cNvSpPr/>
            <p:nvPr/>
          </p:nvSpPr>
          <p:spPr bwMode="auto">
            <a:xfrm>
              <a:off x="5308230" y="4206875"/>
              <a:ext cx="844041" cy="25400"/>
            </a:xfrm>
            <a:custGeom>
              <a:avLst/>
              <a:gdLst>
                <a:gd name="T0" fmla="*/ 0 w 149"/>
                <a:gd name="T1" fmla="*/ 5 h 8"/>
                <a:gd name="T2" fmla="*/ 149 w 149"/>
                <a:gd name="T3" fmla="*/ 3 h 8"/>
                <a:gd name="T4" fmla="*/ 74 w 149"/>
                <a:gd name="T5" fmla="*/ 6 h 8"/>
                <a:gd name="T6" fmla="*/ 0 w 149"/>
                <a:gd name="T7" fmla="*/ 5 h 8"/>
              </a:gdLst>
              <a:ahLst/>
              <a:cxnLst>
                <a:cxn ang="0">
                  <a:pos x="T0" y="T1"/>
                </a:cxn>
                <a:cxn ang="0">
                  <a:pos x="T2" y="T3"/>
                </a:cxn>
                <a:cxn ang="0">
                  <a:pos x="T4" y="T5"/>
                </a:cxn>
                <a:cxn ang="0">
                  <a:pos x="T6" y="T7"/>
                </a:cxn>
              </a:cxnLst>
              <a:rect l="0" t="0" r="r" b="b"/>
              <a:pathLst>
                <a:path w="149" h="8">
                  <a:moveTo>
                    <a:pt x="0" y="5"/>
                  </a:moveTo>
                  <a:cubicBezTo>
                    <a:pt x="45" y="6"/>
                    <a:pt x="109" y="0"/>
                    <a:pt x="149" y="3"/>
                  </a:cubicBezTo>
                  <a:cubicBezTo>
                    <a:pt x="126" y="5"/>
                    <a:pt x="100" y="6"/>
                    <a:pt x="74" y="6"/>
                  </a:cubicBezTo>
                  <a:cubicBezTo>
                    <a:pt x="51" y="7"/>
                    <a:pt x="26" y="8"/>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9" name="Freeform 95"/>
            <p:cNvSpPr/>
            <p:nvPr/>
          </p:nvSpPr>
          <p:spPr bwMode="auto">
            <a:xfrm>
              <a:off x="5941261" y="4351338"/>
              <a:ext cx="172140" cy="15875"/>
            </a:xfrm>
            <a:custGeom>
              <a:avLst/>
              <a:gdLst>
                <a:gd name="T0" fmla="*/ 0 w 30"/>
                <a:gd name="T1" fmla="*/ 1 h 5"/>
                <a:gd name="T2" fmla="*/ 30 w 30"/>
                <a:gd name="T3" fmla="*/ 2 h 5"/>
                <a:gd name="T4" fmla="*/ 0 w 30"/>
                <a:gd name="T5" fmla="*/ 1 h 5"/>
              </a:gdLst>
              <a:ahLst/>
              <a:cxnLst>
                <a:cxn ang="0">
                  <a:pos x="T0" y="T1"/>
                </a:cxn>
                <a:cxn ang="0">
                  <a:pos x="T2" y="T3"/>
                </a:cxn>
                <a:cxn ang="0">
                  <a:pos x="T4" y="T5"/>
                </a:cxn>
              </a:cxnLst>
              <a:rect l="0" t="0" r="r" b="b"/>
              <a:pathLst>
                <a:path w="30" h="5">
                  <a:moveTo>
                    <a:pt x="0" y="1"/>
                  </a:moveTo>
                  <a:cubicBezTo>
                    <a:pt x="10" y="1"/>
                    <a:pt x="23" y="0"/>
                    <a:pt x="30" y="2"/>
                  </a:cubicBezTo>
                  <a:cubicBezTo>
                    <a:pt x="20" y="1"/>
                    <a:pt x="3" y="5"/>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0" name="Freeform 96"/>
            <p:cNvSpPr/>
            <p:nvPr/>
          </p:nvSpPr>
          <p:spPr bwMode="auto">
            <a:xfrm>
              <a:off x="5624746" y="4338638"/>
              <a:ext cx="169364" cy="9525"/>
            </a:xfrm>
            <a:custGeom>
              <a:avLst/>
              <a:gdLst>
                <a:gd name="T0" fmla="*/ 0 w 30"/>
                <a:gd name="T1" fmla="*/ 2 h 3"/>
                <a:gd name="T2" fmla="*/ 30 w 30"/>
                <a:gd name="T3" fmla="*/ 1 h 3"/>
                <a:gd name="T4" fmla="*/ 0 w 30"/>
                <a:gd name="T5" fmla="*/ 2 h 3"/>
              </a:gdLst>
              <a:ahLst/>
              <a:cxnLst>
                <a:cxn ang="0">
                  <a:pos x="T0" y="T1"/>
                </a:cxn>
                <a:cxn ang="0">
                  <a:pos x="T2" y="T3"/>
                </a:cxn>
                <a:cxn ang="0">
                  <a:pos x="T4" y="T5"/>
                </a:cxn>
              </a:cxnLst>
              <a:rect l="0" t="0" r="r" b="b"/>
              <a:pathLst>
                <a:path w="30" h="3">
                  <a:moveTo>
                    <a:pt x="0" y="2"/>
                  </a:moveTo>
                  <a:cubicBezTo>
                    <a:pt x="12" y="0"/>
                    <a:pt x="18" y="0"/>
                    <a:pt x="30" y="1"/>
                  </a:cubicBezTo>
                  <a:cubicBezTo>
                    <a:pt x="21" y="3"/>
                    <a:pt x="14"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1" name="Freeform 100"/>
            <p:cNvSpPr/>
            <p:nvPr/>
          </p:nvSpPr>
          <p:spPr bwMode="auto">
            <a:xfrm>
              <a:off x="5438724" y="4341813"/>
              <a:ext cx="116611" cy="12700"/>
            </a:xfrm>
            <a:custGeom>
              <a:avLst/>
              <a:gdLst>
                <a:gd name="T0" fmla="*/ 0 w 21"/>
                <a:gd name="T1" fmla="*/ 2 h 4"/>
                <a:gd name="T2" fmla="*/ 21 w 21"/>
                <a:gd name="T3" fmla="*/ 1 h 4"/>
                <a:gd name="T4" fmla="*/ 0 w 21"/>
                <a:gd name="T5" fmla="*/ 2 h 4"/>
              </a:gdLst>
              <a:ahLst/>
              <a:cxnLst>
                <a:cxn ang="0">
                  <a:pos x="T0" y="T1"/>
                </a:cxn>
                <a:cxn ang="0">
                  <a:pos x="T2" y="T3"/>
                </a:cxn>
                <a:cxn ang="0">
                  <a:pos x="T4" y="T5"/>
                </a:cxn>
              </a:cxnLst>
              <a:rect l="0" t="0" r="r" b="b"/>
              <a:pathLst>
                <a:path w="21" h="4">
                  <a:moveTo>
                    <a:pt x="0" y="2"/>
                  </a:moveTo>
                  <a:cubicBezTo>
                    <a:pt x="6" y="1"/>
                    <a:pt x="14" y="0"/>
                    <a:pt x="21" y="1"/>
                  </a:cubicBezTo>
                  <a:cubicBezTo>
                    <a:pt x="15" y="3"/>
                    <a:pt x="7"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2" name="Freeform 101"/>
            <p:cNvSpPr/>
            <p:nvPr/>
          </p:nvSpPr>
          <p:spPr bwMode="auto">
            <a:xfrm>
              <a:off x="5466489" y="4179888"/>
              <a:ext cx="83293" cy="14288"/>
            </a:xfrm>
            <a:custGeom>
              <a:avLst/>
              <a:gdLst>
                <a:gd name="T0" fmla="*/ 12 w 15"/>
                <a:gd name="T1" fmla="*/ 2 h 4"/>
                <a:gd name="T2" fmla="*/ 2 w 15"/>
                <a:gd name="T3" fmla="*/ 4 h 4"/>
                <a:gd name="T4" fmla="*/ 12 w 15"/>
                <a:gd name="T5" fmla="*/ 2 h 4"/>
              </a:gdLst>
              <a:ahLst/>
              <a:cxnLst>
                <a:cxn ang="0">
                  <a:pos x="T0" y="T1"/>
                </a:cxn>
                <a:cxn ang="0">
                  <a:pos x="T2" y="T3"/>
                </a:cxn>
                <a:cxn ang="0">
                  <a:pos x="T4" y="T5"/>
                </a:cxn>
              </a:cxnLst>
              <a:rect l="0" t="0" r="r" b="b"/>
              <a:pathLst>
                <a:path w="15" h="4">
                  <a:moveTo>
                    <a:pt x="12" y="2"/>
                  </a:moveTo>
                  <a:cubicBezTo>
                    <a:pt x="8" y="3"/>
                    <a:pt x="4" y="2"/>
                    <a:pt x="2" y="4"/>
                  </a:cubicBezTo>
                  <a:cubicBezTo>
                    <a:pt x="0" y="0"/>
                    <a:pt x="15" y="1"/>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3" name="Freeform 102"/>
            <p:cNvSpPr/>
            <p:nvPr/>
          </p:nvSpPr>
          <p:spPr bwMode="auto">
            <a:xfrm>
              <a:off x="5283243" y="4338638"/>
              <a:ext cx="149928" cy="15875"/>
            </a:xfrm>
            <a:custGeom>
              <a:avLst/>
              <a:gdLst>
                <a:gd name="T0" fmla="*/ 26 w 26"/>
                <a:gd name="T1" fmla="*/ 4 h 5"/>
                <a:gd name="T2" fmla="*/ 0 w 26"/>
                <a:gd name="T3" fmla="*/ 3 h 5"/>
                <a:gd name="T4" fmla="*/ 26 w 26"/>
                <a:gd name="T5" fmla="*/ 4 h 5"/>
              </a:gdLst>
              <a:ahLst/>
              <a:cxnLst>
                <a:cxn ang="0">
                  <a:pos x="T0" y="T1"/>
                </a:cxn>
                <a:cxn ang="0">
                  <a:pos x="T2" y="T3"/>
                </a:cxn>
                <a:cxn ang="0">
                  <a:pos x="T4" y="T5"/>
                </a:cxn>
              </a:cxnLst>
              <a:rect l="0" t="0" r="r" b="b"/>
              <a:pathLst>
                <a:path w="26" h="5">
                  <a:moveTo>
                    <a:pt x="26" y="4"/>
                  </a:moveTo>
                  <a:cubicBezTo>
                    <a:pt x="16" y="5"/>
                    <a:pt x="10" y="4"/>
                    <a:pt x="0" y="3"/>
                  </a:cubicBezTo>
                  <a:cubicBezTo>
                    <a:pt x="8" y="2"/>
                    <a:pt x="24" y="0"/>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4" name="Freeform 103"/>
            <p:cNvSpPr/>
            <p:nvPr/>
          </p:nvSpPr>
          <p:spPr bwMode="auto">
            <a:xfrm>
              <a:off x="5261032" y="4360863"/>
              <a:ext cx="141600" cy="9525"/>
            </a:xfrm>
            <a:custGeom>
              <a:avLst/>
              <a:gdLst>
                <a:gd name="T0" fmla="*/ 8 w 25"/>
                <a:gd name="T1" fmla="*/ 0 h 3"/>
                <a:gd name="T2" fmla="*/ 14 w 25"/>
                <a:gd name="T3" fmla="*/ 2 h 3"/>
                <a:gd name="T4" fmla="*/ 0 w 25"/>
                <a:gd name="T5" fmla="*/ 1 h 3"/>
                <a:gd name="T6" fmla="*/ 8 w 25"/>
                <a:gd name="T7" fmla="*/ 0 h 3"/>
              </a:gdLst>
              <a:ahLst/>
              <a:cxnLst>
                <a:cxn ang="0">
                  <a:pos x="T0" y="T1"/>
                </a:cxn>
                <a:cxn ang="0">
                  <a:pos x="T2" y="T3"/>
                </a:cxn>
                <a:cxn ang="0">
                  <a:pos x="T4" y="T5"/>
                </a:cxn>
                <a:cxn ang="0">
                  <a:pos x="T6" y="T7"/>
                </a:cxn>
              </a:cxnLst>
              <a:rect l="0" t="0" r="r" b="b"/>
              <a:pathLst>
                <a:path w="25" h="3">
                  <a:moveTo>
                    <a:pt x="8" y="0"/>
                  </a:moveTo>
                  <a:cubicBezTo>
                    <a:pt x="11" y="0"/>
                    <a:pt x="25" y="1"/>
                    <a:pt x="14" y="2"/>
                  </a:cubicBezTo>
                  <a:cubicBezTo>
                    <a:pt x="11" y="2"/>
                    <a:pt x="5" y="3"/>
                    <a:pt x="0" y="1"/>
                  </a:cubicBezTo>
                  <a:cubicBezTo>
                    <a:pt x="3" y="1"/>
                    <a:pt x="5"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5" name="Freeform 105"/>
            <p:cNvSpPr/>
            <p:nvPr/>
          </p:nvSpPr>
          <p:spPr bwMode="auto">
            <a:xfrm>
              <a:off x="5199950" y="4219575"/>
              <a:ext cx="88846" cy="17463"/>
            </a:xfrm>
            <a:custGeom>
              <a:avLst/>
              <a:gdLst>
                <a:gd name="T0" fmla="*/ 0 w 16"/>
                <a:gd name="T1" fmla="*/ 3 h 5"/>
                <a:gd name="T2" fmla="*/ 16 w 16"/>
                <a:gd name="T3" fmla="*/ 3 h 5"/>
                <a:gd name="T4" fmla="*/ 0 w 16"/>
                <a:gd name="T5" fmla="*/ 3 h 5"/>
              </a:gdLst>
              <a:ahLst/>
              <a:cxnLst>
                <a:cxn ang="0">
                  <a:pos x="T0" y="T1"/>
                </a:cxn>
                <a:cxn ang="0">
                  <a:pos x="T2" y="T3"/>
                </a:cxn>
                <a:cxn ang="0">
                  <a:pos x="T4" y="T5"/>
                </a:cxn>
              </a:cxnLst>
              <a:rect l="0" t="0" r="r" b="b"/>
              <a:pathLst>
                <a:path w="16" h="5">
                  <a:moveTo>
                    <a:pt x="0" y="3"/>
                  </a:moveTo>
                  <a:cubicBezTo>
                    <a:pt x="2" y="2"/>
                    <a:pt x="12" y="0"/>
                    <a:pt x="16" y="3"/>
                  </a:cubicBezTo>
                  <a:cubicBezTo>
                    <a:pt x="11" y="3"/>
                    <a:pt x="3"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6" name="Freeform 107"/>
            <p:cNvSpPr/>
            <p:nvPr/>
          </p:nvSpPr>
          <p:spPr bwMode="auto">
            <a:xfrm>
              <a:off x="5027810" y="4344988"/>
              <a:ext cx="136047" cy="12700"/>
            </a:xfrm>
            <a:custGeom>
              <a:avLst/>
              <a:gdLst>
                <a:gd name="T0" fmla="*/ 24 w 24"/>
                <a:gd name="T1" fmla="*/ 1 h 4"/>
                <a:gd name="T2" fmla="*/ 0 w 24"/>
                <a:gd name="T3" fmla="*/ 2 h 4"/>
                <a:gd name="T4" fmla="*/ 24 w 24"/>
                <a:gd name="T5" fmla="*/ 1 h 4"/>
              </a:gdLst>
              <a:ahLst/>
              <a:cxnLst>
                <a:cxn ang="0">
                  <a:pos x="T0" y="T1"/>
                </a:cxn>
                <a:cxn ang="0">
                  <a:pos x="T2" y="T3"/>
                </a:cxn>
                <a:cxn ang="0">
                  <a:pos x="T4" y="T5"/>
                </a:cxn>
              </a:cxnLst>
              <a:rect l="0" t="0" r="r" b="b"/>
              <a:pathLst>
                <a:path w="24" h="4">
                  <a:moveTo>
                    <a:pt x="24" y="1"/>
                  </a:moveTo>
                  <a:cubicBezTo>
                    <a:pt x="15" y="4"/>
                    <a:pt x="8" y="4"/>
                    <a:pt x="0" y="2"/>
                  </a:cubicBezTo>
                  <a:cubicBezTo>
                    <a:pt x="7" y="2"/>
                    <a:pt x="18" y="0"/>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7" name="Freeform 108"/>
            <p:cNvSpPr/>
            <p:nvPr/>
          </p:nvSpPr>
          <p:spPr bwMode="auto">
            <a:xfrm>
              <a:off x="4433650" y="4222750"/>
              <a:ext cx="702443" cy="20638"/>
            </a:xfrm>
            <a:custGeom>
              <a:avLst/>
              <a:gdLst>
                <a:gd name="T0" fmla="*/ 0 w 124"/>
                <a:gd name="T1" fmla="*/ 0 h 6"/>
                <a:gd name="T2" fmla="*/ 123 w 124"/>
                <a:gd name="T3" fmla="*/ 1 h 6"/>
                <a:gd name="T4" fmla="*/ 123 w 124"/>
                <a:gd name="T5" fmla="*/ 3 h 6"/>
                <a:gd name="T6" fmla="*/ 22 w 124"/>
                <a:gd name="T7" fmla="*/ 3 h 6"/>
                <a:gd name="T8" fmla="*/ 0 w 124"/>
                <a:gd name="T9" fmla="*/ 0 h 6"/>
              </a:gdLst>
              <a:ahLst/>
              <a:cxnLst>
                <a:cxn ang="0">
                  <a:pos x="T0" y="T1"/>
                </a:cxn>
                <a:cxn ang="0">
                  <a:pos x="T2" y="T3"/>
                </a:cxn>
                <a:cxn ang="0">
                  <a:pos x="T4" y="T5"/>
                </a:cxn>
                <a:cxn ang="0">
                  <a:pos x="T6" y="T7"/>
                </a:cxn>
                <a:cxn ang="0">
                  <a:pos x="T8" y="T9"/>
                </a:cxn>
              </a:cxnLst>
              <a:rect l="0" t="0" r="r" b="b"/>
              <a:pathLst>
                <a:path w="124" h="6">
                  <a:moveTo>
                    <a:pt x="0" y="0"/>
                  </a:moveTo>
                  <a:cubicBezTo>
                    <a:pt x="43" y="0"/>
                    <a:pt x="80" y="0"/>
                    <a:pt x="123" y="1"/>
                  </a:cubicBezTo>
                  <a:cubicBezTo>
                    <a:pt x="124" y="1"/>
                    <a:pt x="124" y="3"/>
                    <a:pt x="123" y="3"/>
                  </a:cubicBezTo>
                  <a:cubicBezTo>
                    <a:pt x="90" y="3"/>
                    <a:pt x="53" y="3"/>
                    <a:pt x="22" y="3"/>
                  </a:cubicBezTo>
                  <a:cubicBezTo>
                    <a:pt x="15" y="3"/>
                    <a:pt x="5" y="6"/>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8" name="Freeform 109"/>
            <p:cNvSpPr/>
            <p:nvPr/>
          </p:nvSpPr>
          <p:spPr bwMode="auto">
            <a:xfrm>
              <a:off x="4955622" y="4305300"/>
              <a:ext cx="49976" cy="9525"/>
            </a:xfrm>
            <a:custGeom>
              <a:avLst/>
              <a:gdLst>
                <a:gd name="T0" fmla="*/ 0 w 9"/>
                <a:gd name="T1" fmla="*/ 1 h 3"/>
                <a:gd name="T2" fmla="*/ 9 w 9"/>
                <a:gd name="T3" fmla="*/ 2 h 3"/>
                <a:gd name="T4" fmla="*/ 0 w 9"/>
                <a:gd name="T5" fmla="*/ 1 h 3"/>
              </a:gdLst>
              <a:ahLst/>
              <a:cxnLst>
                <a:cxn ang="0">
                  <a:pos x="T0" y="T1"/>
                </a:cxn>
                <a:cxn ang="0">
                  <a:pos x="T2" y="T3"/>
                </a:cxn>
                <a:cxn ang="0">
                  <a:pos x="T4" y="T5"/>
                </a:cxn>
              </a:cxnLst>
              <a:rect l="0" t="0" r="r" b="b"/>
              <a:pathLst>
                <a:path w="9" h="3">
                  <a:moveTo>
                    <a:pt x="0" y="1"/>
                  </a:moveTo>
                  <a:cubicBezTo>
                    <a:pt x="4" y="1"/>
                    <a:pt x="8" y="0"/>
                    <a:pt x="9" y="2"/>
                  </a:cubicBezTo>
                  <a:cubicBezTo>
                    <a:pt x="5" y="2"/>
                    <a:pt x="1"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10"/>
            <p:cNvSpPr/>
            <p:nvPr/>
          </p:nvSpPr>
          <p:spPr bwMode="auto">
            <a:xfrm>
              <a:off x="4902869" y="4256088"/>
              <a:ext cx="58306" cy="15875"/>
            </a:xfrm>
            <a:custGeom>
              <a:avLst/>
              <a:gdLst>
                <a:gd name="T0" fmla="*/ 0 w 10"/>
                <a:gd name="T1" fmla="*/ 2 h 5"/>
                <a:gd name="T2" fmla="*/ 9 w 10"/>
                <a:gd name="T3" fmla="*/ 3 h 5"/>
                <a:gd name="T4" fmla="*/ 0 w 10"/>
                <a:gd name="T5" fmla="*/ 2 h 5"/>
              </a:gdLst>
              <a:ahLst/>
              <a:cxnLst>
                <a:cxn ang="0">
                  <a:pos x="T0" y="T1"/>
                </a:cxn>
                <a:cxn ang="0">
                  <a:pos x="T2" y="T3"/>
                </a:cxn>
                <a:cxn ang="0">
                  <a:pos x="T4" y="T5"/>
                </a:cxn>
              </a:cxnLst>
              <a:rect l="0" t="0" r="r" b="b"/>
              <a:pathLst>
                <a:path w="10" h="5">
                  <a:moveTo>
                    <a:pt x="0" y="2"/>
                  </a:moveTo>
                  <a:cubicBezTo>
                    <a:pt x="3" y="2"/>
                    <a:pt x="10" y="0"/>
                    <a:pt x="9" y="3"/>
                  </a:cubicBezTo>
                  <a:cubicBezTo>
                    <a:pt x="4" y="2"/>
                    <a:pt x="2"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1"/>
            <p:cNvSpPr/>
            <p:nvPr/>
          </p:nvSpPr>
          <p:spPr bwMode="auto">
            <a:xfrm>
              <a:off x="4814022" y="4489450"/>
              <a:ext cx="66635" cy="15875"/>
            </a:xfrm>
            <a:custGeom>
              <a:avLst/>
              <a:gdLst>
                <a:gd name="T0" fmla="*/ 0 w 12"/>
                <a:gd name="T1" fmla="*/ 1 h 5"/>
                <a:gd name="T2" fmla="*/ 12 w 12"/>
                <a:gd name="T3" fmla="*/ 2 h 5"/>
                <a:gd name="T4" fmla="*/ 0 w 12"/>
                <a:gd name="T5" fmla="*/ 1 h 5"/>
              </a:gdLst>
              <a:ahLst/>
              <a:cxnLst>
                <a:cxn ang="0">
                  <a:pos x="T0" y="T1"/>
                </a:cxn>
                <a:cxn ang="0">
                  <a:pos x="T2" y="T3"/>
                </a:cxn>
                <a:cxn ang="0">
                  <a:pos x="T4" y="T5"/>
                </a:cxn>
              </a:cxnLst>
              <a:rect l="0" t="0" r="r" b="b"/>
              <a:pathLst>
                <a:path w="12" h="5">
                  <a:moveTo>
                    <a:pt x="0" y="1"/>
                  </a:moveTo>
                  <a:cubicBezTo>
                    <a:pt x="5" y="0"/>
                    <a:pt x="9" y="1"/>
                    <a:pt x="12" y="2"/>
                  </a:cubicBezTo>
                  <a:cubicBezTo>
                    <a:pt x="8" y="1"/>
                    <a:pt x="0" y="5"/>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12"/>
            <p:cNvSpPr/>
            <p:nvPr/>
          </p:nvSpPr>
          <p:spPr bwMode="auto">
            <a:xfrm>
              <a:off x="4575248" y="4271963"/>
              <a:ext cx="102730" cy="9525"/>
            </a:xfrm>
            <a:custGeom>
              <a:avLst/>
              <a:gdLst>
                <a:gd name="T0" fmla="*/ 18 w 18"/>
                <a:gd name="T1" fmla="*/ 1 h 3"/>
                <a:gd name="T2" fmla="*/ 0 w 18"/>
                <a:gd name="T3" fmla="*/ 0 h 3"/>
                <a:gd name="T4" fmla="*/ 18 w 18"/>
                <a:gd name="T5" fmla="*/ 1 h 3"/>
              </a:gdLst>
              <a:ahLst/>
              <a:cxnLst>
                <a:cxn ang="0">
                  <a:pos x="T0" y="T1"/>
                </a:cxn>
                <a:cxn ang="0">
                  <a:pos x="T2" y="T3"/>
                </a:cxn>
                <a:cxn ang="0">
                  <a:pos x="T4" y="T5"/>
                </a:cxn>
              </a:cxnLst>
              <a:rect l="0" t="0" r="r" b="b"/>
              <a:pathLst>
                <a:path w="18" h="3">
                  <a:moveTo>
                    <a:pt x="18" y="1"/>
                  </a:moveTo>
                  <a:cubicBezTo>
                    <a:pt x="11" y="2"/>
                    <a:pt x="4" y="3"/>
                    <a:pt x="0" y="0"/>
                  </a:cubicBezTo>
                  <a:cubicBezTo>
                    <a:pt x="5" y="1"/>
                    <a:pt x="17" y="0"/>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13"/>
            <p:cNvSpPr/>
            <p:nvPr/>
          </p:nvSpPr>
          <p:spPr bwMode="auto">
            <a:xfrm>
              <a:off x="3939442" y="4471988"/>
              <a:ext cx="44423" cy="14288"/>
            </a:xfrm>
            <a:custGeom>
              <a:avLst/>
              <a:gdLst>
                <a:gd name="T0" fmla="*/ 0 w 8"/>
                <a:gd name="T1" fmla="*/ 1 h 4"/>
                <a:gd name="T2" fmla="*/ 8 w 8"/>
                <a:gd name="T3" fmla="*/ 2 h 4"/>
                <a:gd name="T4" fmla="*/ 0 w 8"/>
                <a:gd name="T5" fmla="*/ 1 h 4"/>
              </a:gdLst>
              <a:ahLst/>
              <a:cxnLst>
                <a:cxn ang="0">
                  <a:pos x="T0" y="T1"/>
                </a:cxn>
                <a:cxn ang="0">
                  <a:pos x="T2" y="T3"/>
                </a:cxn>
                <a:cxn ang="0">
                  <a:pos x="T4" y="T5"/>
                </a:cxn>
              </a:cxnLst>
              <a:rect l="0" t="0" r="r" b="b"/>
              <a:pathLst>
                <a:path w="8" h="4">
                  <a:moveTo>
                    <a:pt x="0" y="1"/>
                  </a:moveTo>
                  <a:cubicBezTo>
                    <a:pt x="3" y="2"/>
                    <a:pt x="8" y="0"/>
                    <a:pt x="8" y="2"/>
                  </a:cubicBezTo>
                  <a:cubicBezTo>
                    <a:pt x="5" y="3"/>
                    <a:pt x="2"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14"/>
            <p:cNvSpPr/>
            <p:nvPr/>
          </p:nvSpPr>
          <p:spPr bwMode="auto">
            <a:xfrm>
              <a:off x="3336951" y="4430713"/>
              <a:ext cx="63859" cy="12700"/>
            </a:xfrm>
            <a:custGeom>
              <a:avLst/>
              <a:gdLst>
                <a:gd name="T0" fmla="*/ 0 w 11"/>
                <a:gd name="T1" fmla="*/ 0 h 4"/>
                <a:gd name="T2" fmla="*/ 11 w 11"/>
                <a:gd name="T3" fmla="*/ 1 h 4"/>
                <a:gd name="T4" fmla="*/ 0 w 11"/>
                <a:gd name="T5" fmla="*/ 0 h 4"/>
              </a:gdLst>
              <a:ahLst/>
              <a:cxnLst>
                <a:cxn ang="0">
                  <a:pos x="T0" y="T1"/>
                </a:cxn>
                <a:cxn ang="0">
                  <a:pos x="T2" y="T3"/>
                </a:cxn>
                <a:cxn ang="0">
                  <a:pos x="T4" y="T5"/>
                </a:cxn>
              </a:cxnLst>
              <a:rect l="0" t="0" r="r" b="b"/>
              <a:pathLst>
                <a:path w="11" h="4">
                  <a:moveTo>
                    <a:pt x="0" y="0"/>
                  </a:moveTo>
                  <a:cubicBezTo>
                    <a:pt x="4" y="0"/>
                    <a:pt x="8" y="0"/>
                    <a:pt x="11" y="1"/>
                  </a:cubicBezTo>
                  <a:cubicBezTo>
                    <a:pt x="7" y="0"/>
                    <a:pt x="0"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15"/>
            <p:cNvSpPr/>
            <p:nvPr/>
          </p:nvSpPr>
          <p:spPr bwMode="auto">
            <a:xfrm>
              <a:off x="3248105" y="4425950"/>
              <a:ext cx="88846" cy="14288"/>
            </a:xfrm>
            <a:custGeom>
              <a:avLst/>
              <a:gdLst>
                <a:gd name="T0" fmla="*/ 0 w 16"/>
                <a:gd name="T1" fmla="*/ 1 h 4"/>
                <a:gd name="T2" fmla="*/ 14 w 16"/>
                <a:gd name="T3" fmla="*/ 3 h 4"/>
                <a:gd name="T4" fmla="*/ 0 w 16"/>
                <a:gd name="T5" fmla="*/ 1 h 4"/>
              </a:gdLst>
              <a:ahLst/>
              <a:cxnLst>
                <a:cxn ang="0">
                  <a:pos x="T0" y="T1"/>
                </a:cxn>
                <a:cxn ang="0">
                  <a:pos x="T2" y="T3"/>
                </a:cxn>
                <a:cxn ang="0">
                  <a:pos x="T4" y="T5"/>
                </a:cxn>
              </a:cxnLst>
              <a:rect l="0" t="0" r="r" b="b"/>
              <a:pathLst>
                <a:path w="16" h="4">
                  <a:moveTo>
                    <a:pt x="0" y="1"/>
                  </a:moveTo>
                  <a:cubicBezTo>
                    <a:pt x="3" y="0"/>
                    <a:pt x="16" y="0"/>
                    <a:pt x="14" y="3"/>
                  </a:cubicBezTo>
                  <a:cubicBezTo>
                    <a:pt x="11" y="1"/>
                    <a:pt x="4"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16"/>
            <p:cNvSpPr/>
            <p:nvPr/>
          </p:nvSpPr>
          <p:spPr bwMode="auto">
            <a:xfrm>
              <a:off x="2820531" y="4425950"/>
              <a:ext cx="410915" cy="20638"/>
            </a:xfrm>
            <a:custGeom>
              <a:avLst/>
              <a:gdLst>
                <a:gd name="T0" fmla="*/ 0 w 72"/>
                <a:gd name="T1" fmla="*/ 1 h 6"/>
                <a:gd name="T2" fmla="*/ 72 w 72"/>
                <a:gd name="T3" fmla="*/ 2 h 6"/>
                <a:gd name="T4" fmla="*/ 42 w 72"/>
                <a:gd name="T5" fmla="*/ 2 h 6"/>
                <a:gd name="T6" fmla="*/ 0 w 72"/>
                <a:gd name="T7" fmla="*/ 1 h 6"/>
              </a:gdLst>
              <a:ahLst/>
              <a:cxnLst>
                <a:cxn ang="0">
                  <a:pos x="T0" y="T1"/>
                </a:cxn>
                <a:cxn ang="0">
                  <a:pos x="T2" y="T3"/>
                </a:cxn>
                <a:cxn ang="0">
                  <a:pos x="T4" y="T5"/>
                </a:cxn>
                <a:cxn ang="0">
                  <a:pos x="T6" y="T7"/>
                </a:cxn>
              </a:cxnLst>
              <a:rect l="0" t="0" r="r" b="b"/>
              <a:pathLst>
                <a:path w="72" h="6">
                  <a:moveTo>
                    <a:pt x="0" y="1"/>
                  </a:moveTo>
                  <a:cubicBezTo>
                    <a:pt x="24" y="1"/>
                    <a:pt x="50" y="0"/>
                    <a:pt x="72" y="2"/>
                  </a:cubicBezTo>
                  <a:cubicBezTo>
                    <a:pt x="63" y="3"/>
                    <a:pt x="53" y="2"/>
                    <a:pt x="42" y="2"/>
                  </a:cubicBezTo>
                  <a:cubicBezTo>
                    <a:pt x="27" y="2"/>
                    <a:pt x="10" y="6"/>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117"/>
            <p:cNvSpPr/>
            <p:nvPr/>
          </p:nvSpPr>
          <p:spPr bwMode="auto">
            <a:xfrm>
              <a:off x="2748344" y="4425950"/>
              <a:ext cx="55529" cy="20638"/>
            </a:xfrm>
            <a:custGeom>
              <a:avLst/>
              <a:gdLst>
                <a:gd name="T0" fmla="*/ 10 w 10"/>
                <a:gd name="T1" fmla="*/ 4 h 6"/>
                <a:gd name="T2" fmla="*/ 2 w 10"/>
                <a:gd name="T3" fmla="*/ 3 h 6"/>
                <a:gd name="T4" fmla="*/ 3 w 10"/>
                <a:gd name="T5" fmla="*/ 2 h 6"/>
                <a:gd name="T6" fmla="*/ 0 w 10"/>
                <a:gd name="T7" fmla="*/ 2 h 6"/>
                <a:gd name="T8" fmla="*/ 10 w 10"/>
                <a:gd name="T9" fmla="*/ 2 h 6"/>
                <a:gd name="T10" fmla="*/ 10 w 10"/>
                <a:gd name="T11" fmla="*/ 4 h 6"/>
              </a:gdLst>
              <a:ahLst/>
              <a:cxnLst>
                <a:cxn ang="0">
                  <a:pos x="T0" y="T1"/>
                </a:cxn>
                <a:cxn ang="0">
                  <a:pos x="T2" y="T3"/>
                </a:cxn>
                <a:cxn ang="0">
                  <a:pos x="T4" y="T5"/>
                </a:cxn>
                <a:cxn ang="0">
                  <a:pos x="T6" y="T7"/>
                </a:cxn>
                <a:cxn ang="0">
                  <a:pos x="T8" y="T9"/>
                </a:cxn>
                <a:cxn ang="0">
                  <a:pos x="T10" y="T11"/>
                </a:cxn>
              </a:cxnLst>
              <a:rect l="0" t="0" r="r" b="b"/>
              <a:pathLst>
                <a:path w="10" h="6">
                  <a:moveTo>
                    <a:pt x="10" y="4"/>
                  </a:moveTo>
                  <a:cubicBezTo>
                    <a:pt x="8" y="4"/>
                    <a:pt x="3" y="6"/>
                    <a:pt x="2" y="3"/>
                  </a:cubicBezTo>
                  <a:cubicBezTo>
                    <a:pt x="3" y="3"/>
                    <a:pt x="4" y="3"/>
                    <a:pt x="3" y="2"/>
                  </a:cubicBezTo>
                  <a:cubicBezTo>
                    <a:pt x="2" y="2"/>
                    <a:pt x="0" y="3"/>
                    <a:pt x="0" y="2"/>
                  </a:cubicBezTo>
                  <a:cubicBezTo>
                    <a:pt x="2" y="0"/>
                    <a:pt x="9" y="0"/>
                    <a:pt x="10" y="2"/>
                  </a:cubicBezTo>
                  <a:cubicBezTo>
                    <a:pt x="9" y="2"/>
                    <a:pt x="10" y="3"/>
                    <a:pt x="1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118"/>
            <p:cNvSpPr/>
            <p:nvPr/>
          </p:nvSpPr>
          <p:spPr bwMode="auto">
            <a:xfrm>
              <a:off x="2531781" y="4286250"/>
              <a:ext cx="124941" cy="15875"/>
            </a:xfrm>
            <a:custGeom>
              <a:avLst/>
              <a:gdLst>
                <a:gd name="T0" fmla="*/ 0 w 22"/>
                <a:gd name="T1" fmla="*/ 2 h 5"/>
                <a:gd name="T2" fmla="*/ 22 w 22"/>
                <a:gd name="T3" fmla="*/ 2 h 5"/>
                <a:gd name="T4" fmla="*/ 0 w 22"/>
                <a:gd name="T5" fmla="*/ 2 h 5"/>
              </a:gdLst>
              <a:ahLst/>
              <a:cxnLst>
                <a:cxn ang="0">
                  <a:pos x="T0" y="T1"/>
                </a:cxn>
                <a:cxn ang="0">
                  <a:pos x="T2" y="T3"/>
                </a:cxn>
                <a:cxn ang="0">
                  <a:pos x="T4" y="T5"/>
                </a:cxn>
              </a:cxnLst>
              <a:rect l="0" t="0" r="r" b="b"/>
              <a:pathLst>
                <a:path w="22" h="5">
                  <a:moveTo>
                    <a:pt x="0" y="2"/>
                  </a:moveTo>
                  <a:cubicBezTo>
                    <a:pt x="7" y="1"/>
                    <a:pt x="18" y="0"/>
                    <a:pt x="22" y="2"/>
                  </a:cubicBezTo>
                  <a:cubicBezTo>
                    <a:pt x="11" y="2"/>
                    <a:pt x="8"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120"/>
            <p:cNvSpPr/>
            <p:nvPr/>
          </p:nvSpPr>
          <p:spPr bwMode="auto">
            <a:xfrm>
              <a:off x="2606746" y="4479925"/>
              <a:ext cx="49976" cy="9525"/>
            </a:xfrm>
            <a:custGeom>
              <a:avLst/>
              <a:gdLst>
                <a:gd name="T0" fmla="*/ 9 w 9"/>
                <a:gd name="T1" fmla="*/ 2 h 3"/>
                <a:gd name="T2" fmla="*/ 2 w 9"/>
                <a:gd name="T3" fmla="*/ 3 h 3"/>
                <a:gd name="T4" fmla="*/ 9 w 9"/>
                <a:gd name="T5" fmla="*/ 2 h 3"/>
              </a:gdLst>
              <a:ahLst/>
              <a:cxnLst>
                <a:cxn ang="0">
                  <a:pos x="T0" y="T1"/>
                </a:cxn>
                <a:cxn ang="0">
                  <a:pos x="T2" y="T3"/>
                </a:cxn>
                <a:cxn ang="0">
                  <a:pos x="T4" y="T5"/>
                </a:cxn>
              </a:cxnLst>
              <a:rect l="0" t="0" r="r" b="b"/>
              <a:pathLst>
                <a:path w="9" h="3">
                  <a:moveTo>
                    <a:pt x="9" y="2"/>
                  </a:moveTo>
                  <a:cubicBezTo>
                    <a:pt x="8" y="3"/>
                    <a:pt x="5" y="3"/>
                    <a:pt x="2" y="3"/>
                  </a:cubicBezTo>
                  <a:cubicBezTo>
                    <a:pt x="0" y="0"/>
                    <a:pt x="9"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127"/>
            <p:cNvSpPr/>
            <p:nvPr/>
          </p:nvSpPr>
          <p:spPr bwMode="auto">
            <a:xfrm>
              <a:off x="9300765" y="4262438"/>
              <a:ext cx="222116" cy="15875"/>
            </a:xfrm>
            <a:custGeom>
              <a:avLst/>
              <a:gdLst>
                <a:gd name="T0" fmla="*/ 0 w 39"/>
                <a:gd name="T1" fmla="*/ 4 h 5"/>
                <a:gd name="T2" fmla="*/ 39 w 39"/>
                <a:gd name="T3" fmla="*/ 3 h 5"/>
                <a:gd name="T4" fmla="*/ 0 w 39"/>
                <a:gd name="T5" fmla="*/ 4 h 5"/>
              </a:gdLst>
              <a:ahLst/>
              <a:cxnLst>
                <a:cxn ang="0">
                  <a:pos x="T0" y="T1"/>
                </a:cxn>
                <a:cxn ang="0">
                  <a:pos x="T2" y="T3"/>
                </a:cxn>
                <a:cxn ang="0">
                  <a:pos x="T4" y="T5"/>
                </a:cxn>
              </a:cxnLst>
              <a:rect l="0" t="0" r="r" b="b"/>
              <a:pathLst>
                <a:path w="39" h="5">
                  <a:moveTo>
                    <a:pt x="0" y="4"/>
                  </a:moveTo>
                  <a:cubicBezTo>
                    <a:pt x="10" y="2"/>
                    <a:pt x="31" y="0"/>
                    <a:pt x="39" y="3"/>
                  </a:cubicBezTo>
                  <a:cubicBezTo>
                    <a:pt x="28" y="3"/>
                    <a:pt x="7"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0" name="Freeform 128"/>
            <p:cNvSpPr/>
            <p:nvPr/>
          </p:nvSpPr>
          <p:spPr bwMode="auto">
            <a:xfrm>
              <a:off x="9206366" y="4229100"/>
              <a:ext cx="191576" cy="14288"/>
            </a:xfrm>
            <a:custGeom>
              <a:avLst/>
              <a:gdLst>
                <a:gd name="T0" fmla="*/ 27 w 34"/>
                <a:gd name="T1" fmla="*/ 0 h 4"/>
                <a:gd name="T2" fmla="*/ 34 w 34"/>
                <a:gd name="T3" fmla="*/ 0 h 4"/>
                <a:gd name="T4" fmla="*/ 0 w 34"/>
                <a:gd name="T5" fmla="*/ 1 h 4"/>
                <a:gd name="T6" fmla="*/ 27 w 34"/>
                <a:gd name="T7" fmla="*/ 0 h 4"/>
              </a:gdLst>
              <a:ahLst/>
              <a:cxnLst>
                <a:cxn ang="0">
                  <a:pos x="T0" y="T1"/>
                </a:cxn>
                <a:cxn ang="0">
                  <a:pos x="T2" y="T3"/>
                </a:cxn>
                <a:cxn ang="0">
                  <a:pos x="T4" y="T5"/>
                </a:cxn>
                <a:cxn ang="0">
                  <a:pos x="T6" y="T7"/>
                </a:cxn>
              </a:cxnLst>
              <a:rect l="0" t="0" r="r" b="b"/>
              <a:pathLst>
                <a:path w="34" h="4">
                  <a:moveTo>
                    <a:pt x="27" y="0"/>
                  </a:moveTo>
                  <a:cubicBezTo>
                    <a:pt x="29" y="0"/>
                    <a:pt x="32" y="0"/>
                    <a:pt x="34" y="0"/>
                  </a:cubicBezTo>
                  <a:cubicBezTo>
                    <a:pt x="23" y="2"/>
                    <a:pt x="6" y="4"/>
                    <a:pt x="0" y="1"/>
                  </a:cubicBezTo>
                  <a:cubicBezTo>
                    <a:pt x="7" y="1"/>
                    <a:pt x="18" y="1"/>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30"/>
            <p:cNvSpPr/>
            <p:nvPr/>
          </p:nvSpPr>
          <p:spPr bwMode="auto">
            <a:xfrm>
              <a:off x="8523359" y="4292600"/>
              <a:ext cx="69412" cy="12700"/>
            </a:xfrm>
            <a:custGeom>
              <a:avLst/>
              <a:gdLst>
                <a:gd name="T0" fmla="*/ 0 w 12"/>
                <a:gd name="T1" fmla="*/ 2 h 4"/>
                <a:gd name="T2" fmla="*/ 12 w 12"/>
                <a:gd name="T3" fmla="*/ 3 h 4"/>
                <a:gd name="T4" fmla="*/ 0 w 12"/>
                <a:gd name="T5" fmla="*/ 2 h 4"/>
              </a:gdLst>
              <a:ahLst/>
              <a:cxnLst>
                <a:cxn ang="0">
                  <a:pos x="T0" y="T1"/>
                </a:cxn>
                <a:cxn ang="0">
                  <a:pos x="T2" y="T3"/>
                </a:cxn>
                <a:cxn ang="0">
                  <a:pos x="T4" y="T5"/>
                </a:cxn>
              </a:cxnLst>
              <a:rect l="0" t="0" r="r" b="b"/>
              <a:pathLst>
                <a:path w="12" h="4">
                  <a:moveTo>
                    <a:pt x="0" y="2"/>
                  </a:moveTo>
                  <a:cubicBezTo>
                    <a:pt x="4" y="4"/>
                    <a:pt x="8" y="0"/>
                    <a:pt x="12" y="3"/>
                  </a:cubicBezTo>
                  <a:cubicBezTo>
                    <a:pt x="8" y="4"/>
                    <a:pt x="1"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33"/>
            <p:cNvSpPr/>
            <p:nvPr/>
          </p:nvSpPr>
          <p:spPr bwMode="auto">
            <a:xfrm>
              <a:off x="8120775" y="4308475"/>
              <a:ext cx="74965" cy="15875"/>
            </a:xfrm>
            <a:custGeom>
              <a:avLst/>
              <a:gdLst>
                <a:gd name="T0" fmla="*/ 5 w 13"/>
                <a:gd name="T1" fmla="*/ 2 h 5"/>
                <a:gd name="T2" fmla="*/ 2 w 13"/>
                <a:gd name="T3" fmla="*/ 1 h 5"/>
                <a:gd name="T4" fmla="*/ 13 w 13"/>
                <a:gd name="T5" fmla="*/ 2 h 5"/>
                <a:gd name="T6" fmla="*/ 4 w 13"/>
                <a:gd name="T7" fmla="*/ 4 h 5"/>
                <a:gd name="T8" fmla="*/ 5 w 13"/>
                <a:gd name="T9" fmla="*/ 2 h 5"/>
              </a:gdLst>
              <a:ahLst/>
              <a:cxnLst>
                <a:cxn ang="0">
                  <a:pos x="T0" y="T1"/>
                </a:cxn>
                <a:cxn ang="0">
                  <a:pos x="T2" y="T3"/>
                </a:cxn>
                <a:cxn ang="0">
                  <a:pos x="T4" y="T5"/>
                </a:cxn>
                <a:cxn ang="0">
                  <a:pos x="T6" y="T7"/>
                </a:cxn>
                <a:cxn ang="0">
                  <a:pos x="T8" y="T9"/>
                </a:cxn>
              </a:cxnLst>
              <a:rect l="0" t="0" r="r" b="b"/>
              <a:pathLst>
                <a:path w="13" h="5">
                  <a:moveTo>
                    <a:pt x="5" y="2"/>
                  </a:moveTo>
                  <a:cubicBezTo>
                    <a:pt x="3" y="2"/>
                    <a:pt x="0" y="2"/>
                    <a:pt x="2" y="1"/>
                  </a:cubicBezTo>
                  <a:cubicBezTo>
                    <a:pt x="5" y="2"/>
                    <a:pt x="12" y="0"/>
                    <a:pt x="13" y="2"/>
                  </a:cubicBezTo>
                  <a:cubicBezTo>
                    <a:pt x="8" y="2"/>
                    <a:pt x="7" y="5"/>
                    <a:pt x="4" y="4"/>
                  </a:cubicBezTo>
                  <a:cubicBezTo>
                    <a:pt x="4" y="4"/>
                    <a:pt x="5"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135"/>
            <p:cNvSpPr/>
            <p:nvPr/>
          </p:nvSpPr>
          <p:spPr bwMode="auto">
            <a:xfrm>
              <a:off x="7690424" y="4311650"/>
              <a:ext cx="347057" cy="33338"/>
            </a:xfrm>
            <a:custGeom>
              <a:avLst/>
              <a:gdLst>
                <a:gd name="T0" fmla="*/ 29 w 61"/>
                <a:gd name="T1" fmla="*/ 5 h 10"/>
                <a:gd name="T2" fmla="*/ 38 w 61"/>
                <a:gd name="T3" fmla="*/ 5 h 10"/>
                <a:gd name="T4" fmla="*/ 37 w 61"/>
                <a:gd name="T5" fmla="*/ 2 h 10"/>
                <a:gd name="T6" fmla="*/ 61 w 61"/>
                <a:gd name="T7" fmla="*/ 2 h 10"/>
                <a:gd name="T8" fmla="*/ 60 w 61"/>
                <a:gd name="T9" fmla="*/ 3 h 10"/>
                <a:gd name="T10" fmla="*/ 61 w 61"/>
                <a:gd name="T11" fmla="*/ 4 h 10"/>
                <a:gd name="T12" fmla="*/ 56 w 61"/>
                <a:gd name="T13" fmla="*/ 5 h 10"/>
                <a:gd name="T14" fmla="*/ 42 w 61"/>
                <a:gd name="T15" fmla="*/ 7 h 10"/>
                <a:gd name="T16" fmla="*/ 42 w 61"/>
                <a:gd name="T17" fmla="*/ 3 h 10"/>
                <a:gd name="T18" fmla="*/ 39 w 61"/>
                <a:gd name="T19" fmla="*/ 5 h 10"/>
                <a:gd name="T20" fmla="*/ 41 w 61"/>
                <a:gd name="T21" fmla="*/ 7 h 10"/>
                <a:gd name="T22" fmla="*/ 0 w 61"/>
                <a:gd name="T23" fmla="*/ 5 h 10"/>
                <a:gd name="T24" fmla="*/ 29 w 61"/>
                <a:gd name="T25"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10">
                  <a:moveTo>
                    <a:pt x="29" y="5"/>
                  </a:moveTo>
                  <a:cubicBezTo>
                    <a:pt x="35" y="4"/>
                    <a:pt x="32" y="3"/>
                    <a:pt x="38" y="5"/>
                  </a:cubicBezTo>
                  <a:cubicBezTo>
                    <a:pt x="37" y="4"/>
                    <a:pt x="36" y="3"/>
                    <a:pt x="37" y="2"/>
                  </a:cubicBezTo>
                  <a:cubicBezTo>
                    <a:pt x="44" y="3"/>
                    <a:pt x="53" y="0"/>
                    <a:pt x="61" y="2"/>
                  </a:cubicBezTo>
                  <a:cubicBezTo>
                    <a:pt x="60" y="2"/>
                    <a:pt x="59" y="2"/>
                    <a:pt x="60" y="3"/>
                  </a:cubicBezTo>
                  <a:cubicBezTo>
                    <a:pt x="60" y="3"/>
                    <a:pt x="61" y="3"/>
                    <a:pt x="61" y="4"/>
                  </a:cubicBezTo>
                  <a:cubicBezTo>
                    <a:pt x="58" y="4"/>
                    <a:pt x="54" y="2"/>
                    <a:pt x="56" y="5"/>
                  </a:cubicBezTo>
                  <a:cubicBezTo>
                    <a:pt x="49" y="5"/>
                    <a:pt x="47" y="2"/>
                    <a:pt x="42" y="7"/>
                  </a:cubicBezTo>
                  <a:cubicBezTo>
                    <a:pt x="41" y="5"/>
                    <a:pt x="46" y="3"/>
                    <a:pt x="42" y="3"/>
                  </a:cubicBezTo>
                  <a:cubicBezTo>
                    <a:pt x="41" y="3"/>
                    <a:pt x="39" y="4"/>
                    <a:pt x="39" y="5"/>
                  </a:cubicBezTo>
                  <a:cubicBezTo>
                    <a:pt x="40" y="5"/>
                    <a:pt x="41" y="5"/>
                    <a:pt x="41" y="7"/>
                  </a:cubicBezTo>
                  <a:cubicBezTo>
                    <a:pt x="30" y="10"/>
                    <a:pt x="9" y="10"/>
                    <a:pt x="0" y="5"/>
                  </a:cubicBezTo>
                  <a:cubicBezTo>
                    <a:pt x="11" y="5"/>
                    <a:pt x="28" y="1"/>
                    <a:pt x="2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136"/>
            <p:cNvSpPr>
              <a:spLocks noEditPoints="1"/>
            </p:cNvSpPr>
            <p:nvPr/>
          </p:nvSpPr>
          <p:spPr bwMode="auto">
            <a:xfrm>
              <a:off x="2498463" y="4229100"/>
              <a:ext cx="5225279" cy="184150"/>
            </a:xfrm>
            <a:custGeom>
              <a:avLst/>
              <a:gdLst>
                <a:gd name="T0" fmla="*/ 48 w 921"/>
                <a:gd name="T1" fmla="*/ 20 h 56"/>
                <a:gd name="T2" fmla="*/ 31 w 921"/>
                <a:gd name="T3" fmla="*/ 23 h 56"/>
                <a:gd name="T4" fmla="*/ 5 w 921"/>
                <a:gd name="T5" fmla="*/ 31 h 56"/>
                <a:gd name="T6" fmla="*/ 2 w 921"/>
                <a:gd name="T7" fmla="*/ 43 h 56"/>
                <a:gd name="T8" fmla="*/ 148 w 921"/>
                <a:gd name="T9" fmla="*/ 51 h 56"/>
                <a:gd name="T10" fmla="*/ 166 w 921"/>
                <a:gd name="T11" fmla="*/ 53 h 56"/>
                <a:gd name="T12" fmla="*/ 344 w 921"/>
                <a:gd name="T13" fmla="*/ 53 h 56"/>
                <a:gd name="T14" fmla="*/ 644 w 921"/>
                <a:gd name="T15" fmla="*/ 49 h 56"/>
                <a:gd name="T16" fmla="*/ 783 w 921"/>
                <a:gd name="T17" fmla="*/ 41 h 56"/>
                <a:gd name="T18" fmla="*/ 826 w 921"/>
                <a:gd name="T19" fmla="*/ 39 h 56"/>
                <a:gd name="T20" fmla="*/ 645 w 921"/>
                <a:gd name="T21" fmla="*/ 45 h 56"/>
                <a:gd name="T22" fmla="*/ 287 w 921"/>
                <a:gd name="T23" fmla="*/ 44 h 56"/>
                <a:gd name="T24" fmla="*/ 406 w 921"/>
                <a:gd name="T25" fmla="*/ 42 h 56"/>
                <a:gd name="T26" fmla="*/ 386 w 921"/>
                <a:gd name="T27" fmla="*/ 37 h 56"/>
                <a:gd name="T28" fmla="*/ 373 w 921"/>
                <a:gd name="T29" fmla="*/ 41 h 56"/>
                <a:gd name="T30" fmla="*/ 349 w 921"/>
                <a:gd name="T31" fmla="*/ 41 h 56"/>
                <a:gd name="T32" fmla="*/ 193 w 921"/>
                <a:gd name="T33" fmla="*/ 38 h 56"/>
                <a:gd name="T34" fmla="*/ 115 w 921"/>
                <a:gd name="T35" fmla="*/ 37 h 56"/>
                <a:gd name="T36" fmla="*/ 264 w 921"/>
                <a:gd name="T37" fmla="*/ 29 h 56"/>
                <a:gd name="T38" fmla="*/ 281 w 921"/>
                <a:gd name="T39" fmla="*/ 25 h 56"/>
                <a:gd name="T40" fmla="*/ 314 w 921"/>
                <a:gd name="T41" fmla="*/ 31 h 56"/>
                <a:gd name="T42" fmla="*/ 296 w 921"/>
                <a:gd name="T43" fmla="*/ 27 h 56"/>
                <a:gd name="T44" fmla="*/ 329 w 921"/>
                <a:gd name="T45" fmla="*/ 23 h 56"/>
                <a:gd name="T46" fmla="*/ 377 w 921"/>
                <a:gd name="T47" fmla="*/ 19 h 56"/>
                <a:gd name="T48" fmla="*/ 530 w 921"/>
                <a:gd name="T49" fmla="*/ 20 h 56"/>
                <a:gd name="T50" fmla="*/ 921 w 921"/>
                <a:gd name="T51" fmla="*/ 0 h 56"/>
                <a:gd name="T52" fmla="*/ 618 w 921"/>
                <a:gd name="T53" fmla="*/ 11 h 56"/>
                <a:gd name="T54" fmla="*/ 525 w 921"/>
                <a:gd name="T55" fmla="*/ 16 h 56"/>
                <a:gd name="T56" fmla="*/ 495 w 921"/>
                <a:gd name="T57" fmla="*/ 13 h 56"/>
                <a:gd name="T58" fmla="*/ 447 w 921"/>
                <a:gd name="T59" fmla="*/ 16 h 56"/>
                <a:gd name="T60" fmla="*/ 427 w 921"/>
                <a:gd name="T61" fmla="*/ 14 h 56"/>
                <a:gd name="T62" fmla="*/ 391 w 921"/>
                <a:gd name="T63" fmla="*/ 13 h 56"/>
                <a:gd name="T64" fmla="*/ 347 w 921"/>
                <a:gd name="T65" fmla="*/ 16 h 56"/>
                <a:gd name="T66" fmla="*/ 341 w 921"/>
                <a:gd name="T67" fmla="*/ 13 h 56"/>
                <a:gd name="T68" fmla="*/ 329 w 921"/>
                <a:gd name="T69" fmla="*/ 16 h 56"/>
                <a:gd name="T70" fmla="*/ 318 w 921"/>
                <a:gd name="T71" fmla="*/ 13 h 56"/>
                <a:gd name="T72" fmla="*/ 296 w 921"/>
                <a:gd name="T73" fmla="*/ 15 h 56"/>
                <a:gd name="T74" fmla="*/ 278 w 921"/>
                <a:gd name="T75" fmla="*/ 12 h 56"/>
                <a:gd name="T76" fmla="*/ 29 w 921"/>
                <a:gd name="T77" fmla="*/ 17 h 56"/>
                <a:gd name="T78" fmla="*/ 33 w 921"/>
                <a:gd name="T79" fmla="*/ 22 h 56"/>
                <a:gd name="T80" fmla="*/ 180 w 921"/>
                <a:gd name="T81" fmla="*/ 42 h 56"/>
                <a:gd name="T82" fmla="*/ 135 w 921"/>
                <a:gd name="T83" fmla="*/ 41 h 56"/>
                <a:gd name="T84" fmla="*/ 135 w 921"/>
                <a:gd name="T85" fmla="*/ 41 h 56"/>
                <a:gd name="T86" fmla="*/ 233 w 921"/>
                <a:gd name="T87" fmla="*/ 28 h 56"/>
                <a:gd name="T88" fmla="*/ 233 w 921"/>
                <a:gd name="T89"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21" h="56">
                  <a:moveTo>
                    <a:pt x="33" y="22"/>
                  </a:moveTo>
                  <a:cubicBezTo>
                    <a:pt x="38" y="22"/>
                    <a:pt x="41" y="20"/>
                    <a:pt x="48" y="20"/>
                  </a:cubicBezTo>
                  <a:cubicBezTo>
                    <a:pt x="47" y="26"/>
                    <a:pt x="34" y="23"/>
                    <a:pt x="30" y="25"/>
                  </a:cubicBezTo>
                  <a:cubicBezTo>
                    <a:pt x="29" y="24"/>
                    <a:pt x="30" y="23"/>
                    <a:pt x="31" y="23"/>
                  </a:cubicBezTo>
                  <a:cubicBezTo>
                    <a:pt x="28" y="22"/>
                    <a:pt x="19" y="22"/>
                    <a:pt x="21" y="27"/>
                  </a:cubicBezTo>
                  <a:cubicBezTo>
                    <a:pt x="13" y="28"/>
                    <a:pt x="7" y="26"/>
                    <a:pt x="5" y="31"/>
                  </a:cubicBezTo>
                  <a:cubicBezTo>
                    <a:pt x="6" y="35"/>
                    <a:pt x="12" y="35"/>
                    <a:pt x="17" y="36"/>
                  </a:cubicBezTo>
                  <a:cubicBezTo>
                    <a:pt x="13" y="39"/>
                    <a:pt x="2" y="37"/>
                    <a:pt x="2" y="43"/>
                  </a:cubicBezTo>
                  <a:cubicBezTo>
                    <a:pt x="8" y="39"/>
                    <a:pt x="0" y="50"/>
                    <a:pt x="6" y="53"/>
                  </a:cubicBezTo>
                  <a:cubicBezTo>
                    <a:pt x="53" y="52"/>
                    <a:pt x="107" y="51"/>
                    <a:pt x="148" y="51"/>
                  </a:cubicBezTo>
                  <a:cubicBezTo>
                    <a:pt x="147" y="53"/>
                    <a:pt x="146" y="51"/>
                    <a:pt x="144" y="51"/>
                  </a:cubicBezTo>
                  <a:cubicBezTo>
                    <a:pt x="146" y="56"/>
                    <a:pt x="164" y="45"/>
                    <a:pt x="166" y="53"/>
                  </a:cubicBezTo>
                  <a:cubicBezTo>
                    <a:pt x="214" y="49"/>
                    <a:pt x="290" y="55"/>
                    <a:pt x="343" y="52"/>
                  </a:cubicBezTo>
                  <a:cubicBezTo>
                    <a:pt x="345" y="51"/>
                    <a:pt x="346" y="53"/>
                    <a:pt x="344" y="53"/>
                  </a:cubicBezTo>
                  <a:cubicBezTo>
                    <a:pt x="408" y="53"/>
                    <a:pt x="479" y="52"/>
                    <a:pt x="540" y="51"/>
                  </a:cubicBezTo>
                  <a:cubicBezTo>
                    <a:pt x="572" y="50"/>
                    <a:pt x="612" y="52"/>
                    <a:pt x="644" y="49"/>
                  </a:cubicBezTo>
                  <a:cubicBezTo>
                    <a:pt x="652" y="48"/>
                    <a:pt x="659" y="44"/>
                    <a:pt x="660" y="48"/>
                  </a:cubicBezTo>
                  <a:cubicBezTo>
                    <a:pt x="705" y="44"/>
                    <a:pt x="740" y="44"/>
                    <a:pt x="783" y="41"/>
                  </a:cubicBezTo>
                  <a:cubicBezTo>
                    <a:pt x="783" y="40"/>
                    <a:pt x="781" y="41"/>
                    <a:pt x="781" y="40"/>
                  </a:cubicBezTo>
                  <a:cubicBezTo>
                    <a:pt x="803" y="43"/>
                    <a:pt x="807" y="38"/>
                    <a:pt x="826" y="39"/>
                  </a:cubicBezTo>
                  <a:cubicBezTo>
                    <a:pt x="827" y="36"/>
                    <a:pt x="821" y="39"/>
                    <a:pt x="823" y="36"/>
                  </a:cubicBezTo>
                  <a:cubicBezTo>
                    <a:pt x="754" y="39"/>
                    <a:pt x="702" y="43"/>
                    <a:pt x="645" y="45"/>
                  </a:cubicBezTo>
                  <a:cubicBezTo>
                    <a:pt x="527" y="49"/>
                    <a:pt x="400" y="49"/>
                    <a:pt x="290" y="46"/>
                  </a:cubicBezTo>
                  <a:cubicBezTo>
                    <a:pt x="288" y="46"/>
                    <a:pt x="288" y="44"/>
                    <a:pt x="287" y="44"/>
                  </a:cubicBezTo>
                  <a:cubicBezTo>
                    <a:pt x="260" y="44"/>
                    <a:pt x="232" y="42"/>
                    <a:pt x="206" y="41"/>
                  </a:cubicBezTo>
                  <a:cubicBezTo>
                    <a:pt x="275" y="39"/>
                    <a:pt x="332" y="44"/>
                    <a:pt x="406" y="42"/>
                  </a:cubicBezTo>
                  <a:cubicBezTo>
                    <a:pt x="400" y="39"/>
                    <a:pt x="385" y="42"/>
                    <a:pt x="378" y="40"/>
                  </a:cubicBezTo>
                  <a:cubicBezTo>
                    <a:pt x="379" y="36"/>
                    <a:pt x="383" y="40"/>
                    <a:pt x="386" y="37"/>
                  </a:cubicBezTo>
                  <a:cubicBezTo>
                    <a:pt x="384" y="35"/>
                    <a:pt x="377" y="37"/>
                    <a:pt x="373" y="37"/>
                  </a:cubicBezTo>
                  <a:cubicBezTo>
                    <a:pt x="373" y="38"/>
                    <a:pt x="373" y="40"/>
                    <a:pt x="373" y="41"/>
                  </a:cubicBezTo>
                  <a:cubicBezTo>
                    <a:pt x="366" y="40"/>
                    <a:pt x="358" y="40"/>
                    <a:pt x="352" y="38"/>
                  </a:cubicBezTo>
                  <a:cubicBezTo>
                    <a:pt x="348" y="37"/>
                    <a:pt x="351" y="41"/>
                    <a:pt x="349" y="41"/>
                  </a:cubicBezTo>
                  <a:cubicBezTo>
                    <a:pt x="316" y="39"/>
                    <a:pt x="277" y="42"/>
                    <a:pt x="246" y="36"/>
                  </a:cubicBezTo>
                  <a:cubicBezTo>
                    <a:pt x="235" y="40"/>
                    <a:pt x="210" y="36"/>
                    <a:pt x="193" y="38"/>
                  </a:cubicBezTo>
                  <a:cubicBezTo>
                    <a:pt x="169" y="39"/>
                    <a:pt x="140" y="35"/>
                    <a:pt x="122" y="35"/>
                  </a:cubicBezTo>
                  <a:cubicBezTo>
                    <a:pt x="122" y="35"/>
                    <a:pt x="117" y="37"/>
                    <a:pt x="115" y="37"/>
                  </a:cubicBezTo>
                  <a:cubicBezTo>
                    <a:pt x="106" y="38"/>
                    <a:pt x="96" y="36"/>
                    <a:pt x="89" y="35"/>
                  </a:cubicBezTo>
                  <a:cubicBezTo>
                    <a:pt x="145" y="28"/>
                    <a:pt x="219" y="35"/>
                    <a:pt x="264" y="29"/>
                  </a:cubicBezTo>
                  <a:cubicBezTo>
                    <a:pt x="253" y="29"/>
                    <a:pt x="246" y="29"/>
                    <a:pt x="241" y="26"/>
                  </a:cubicBezTo>
                  <a:cubicBezTo>
                    <a:pt x="256" y="28"/>
                    <a:pt x="258" y="23"/>
                    <a:pt x="281" y="25"/>
                  </a:cubicBezTo>
                  <a:cubicBezTo>
                    <a:pt x="285" y="27"/>
                    <a:pt x="277" y="30"/>
                    <a:pt x="280" y="31"/>
                  </a:cubicBezTo>
                  <a:cubicBezTo>
                    <a:pt x="292" y="30"/>
                    <a:pt x="301" y="33"/>
                    <a:pt x="314" y="31"/>
                  </a:cubicBezTo>
                  <a:cubicBezTo>
                    <a:pt x="307" y="29"/>
                    <a:pt x="299" y="28"/>
                    <a:pt x="291" y="28"/>
                  </a:cubicBezTo>
                  <a:cubicBezTo>
                    <a:pt x="290" y="26"/>
                    <a:pt x="295" y="28"/>
                    <a:pt x="296" y="27"/>
                  </a:cubicBezTo>
                  <a:cubicBezTo>
                    <a:pt x="282" y="23"/>
                    <a:pt x="315" y="25"/>
                    <a:pt x="319" y="25"/>
                  </a:cubicBezTo>
                  <a:cubicBezTo>
                    <a:pt x="323" y="25"/>
                    <a:pt x="327" y="23"/>
                    <a:pt x="329" y="23"/>
                  </a:cubicBezTo>
                  <a:cubicBezTo>
                    <a:pt x="339" y="22"/>
                    <a:pt x="361" y="22"/>
                    <a:pt x="372" y="23"/>
                  </a:cubicBezTo>
                  <a:cubicBezTo>
                    <a:pt x="372" y="20"/>
                    <a:pt x="375" y="20"/>
                    <a:pt x="377" y="19"/>
                  </a:cubicBezTo>
                  <a:cubicBezTo>
                    <a:pt x="381" y="19"/>
                    <a:pt x="384" y="21"/>
                    <a:pt x="388" y="22"/>
                  </a:cubicBezTo>
                  <a:cubicBezTo>
                    <a:pt x="433" y="19"/>
                    <a:pt x="486" y="18"/>
                    <a:pt x="530" y="20"/>
                  </a:cubicBezTo>
                  <a:cubicBezTo>
                    <a:pt x="530" y="19"/>
                    <a:pt x="529" y="19"/>
                    <a:pt x="530" y="18"/>
                  </a:cubicBezTo>
                  <a:cubicBezTo>
                    <a:pt x="648" y="16"/>
                    <a:pt x="801" y="9"/>
                    <a:pt x="921" y="0"/>
                  </a:cubicBezTo>
                  <a:cubicBezTo>
                    <a:pt x="823" y="2"/>
                    <a:pt x="728" y="10"/>
                    <a:pt x="635" y="13"/>
                  </a:cubicBezTo>
                  <a:cubicBezTo>
                    <a:pt x="631" y="10"/>
                    <a:pt x="625" y="10"/>
                    <a:pt x="618" y="11"/>
                  </a:cubicBezTo>
                  <a:cubicBezTo>
                    <a:pt x="621" y="12"/>
                    <a:pt x="628" y="11"/>
                    <a:pt x="632" y="12"/>
                  </a:cubicBezTo>
                  <a:cubicBezTo>
                    <a:pt x="603" y="14"/>
                    <a:pt x="556" y="14"/>
                    <a:pt x="525" y="16"/>
                  </a:cubicBezTo>
                  <a:cubicBezTo>
                    <a:pt x="521" y="16"/>
                    <a:pt x="528" y="12"/>
                    <a:pt x="524" y="13"/>
                  </a:cubicBezTo>
                  <a:cubicBezTo>
                    <a:pt x="511" y="14"/>
                    <a:pt x="505" y="13"/>
                    <a:pt x="495" y="13"/>
                  </a:cubicBezTo>
                  <a:cubicBezTo>
                    <a:pt x="499" y="15"/>
                    <a:pt x="505" y="15"/>
                    <a:pt x="511" y="14"/>
                  </a:cubicBezTo>
                  <a:cubicBezTo>
                    <a:pt x="489" y="17"/>
                    <a:pt x="467" y="17"/>
                    <a:pt x="447" y="16"/>
                  </a:cubicBezTo>
                  <a:cubicBezTo>
                    <a:pt x="445" y="14"/>
                    <a:pt x="443" y="13"/>
                    <a:pt x="432" y="14"/>
                  </a:cubicBezTo>
                  <a:cubicBezTo>
                    <a:pt x="431" y="14"/>
                    <a:pt x="427" y="14"/>
                    <a:pt x="427" y="14"/>
                  </a:cubicBezTo>
                  <a:cubicBezTo>
                    <a:pt x="426" y="15"/>
                    <a:pt x="424" y="17"/>
                    <a:pt x="418" y="16"/>
                  </a:cubicBezTo>
                  <a:cubicBezTo>
                    <a:pt x="420" y="12"/>
                    <a:pt x="400" y="14"/>
                    <a:pt x="391" y="13"/>
                  </a:cubicBezTo>
                  <a:cubicBezTo>
                    <a:pt x="391" y="14"/>
                    <a:pt x="393" y="14"/>
                    <a:pt x="393" y="15"/>
                  </a:cubicBezTo>
                  <a:cubicBezTo>
                    <a:pt x="378" y="16"/>
                    <a:pt x="363" y="17"/>
                    <a:pt x="347" y="16"/>
                  </a:cubicBezTo>
                  <a:cubicBezTo>
                    <a:pt x="349" y="14"/>
                    <a:pt x="356" y="15"/>
                    <a:pt x="358" y="14"/>
                  </a:cubicBezTo>
                  <a:cubicBezTo>
                    <a:pt x="354" y="11"/>
                    <a:pt x="345" y="15"/>
                    <a:pt x="341" y="13"/>
                  </a:cubicBezTo>
                  <a:cubicBezTo>
                    <a:pt x="341" y="15"/>
                    <a:pt x="346" y="13"/>
                    <a:pt x="346" y="15"/>
                  </a:cubicBezTo>
                  <a:cubicBezTo>
                    <a:pt x="340" y="17"/>
                    <a:pt x="336" y="16"/>
                    <a:pt x="329" y="16"/>
                  </a:cubicBezTo>
                  <a:cubicBezTo>
                    <a:pt x="334" y="13"/>
                    <a:pt x="325" y="10"/>
                    <a:pt x="332" y="10"/>
                  </a:cubicBezTo>
                  <a:cubicBezTo>
                    <a:pt x="326" y="8"/>
                    <a:pt x="321" y="9"/>
                    <a:pt x="318" y="13"/>
                  </a:cubicBezTo>
                  <a:cubicBezTo>
                    <a:pt x="319" y="15"/>
                    <a:pt x="323" y="14"/>
                    <a:pt x="327" y="14"/>
                  </a:cubicBezTo>
                  <a:cubicBezTo>
                    <a:pt x="318" y="17"/>
                    <a:pt x="308" y="16"/>
                    <a:pt x="296" y="15"/>
                  </a:cubicBezTo>
                  <a:cubicBezTo>
                    <a:pt x="297" y="12"/>
                    <a:pt x="302" y="14"/>
                    <a:pt x="305" y="13"/>
                  </a:cubicBezTo>
                  <a:cubicBezTo>
                    <a:pt x="298" y="11"/>
                    <a:pt x="289" y="12"/>
                    <a:pt x="278" y="12"/>
                  </a:cubicBezTo>
                  <a:cubicBezTo>
                    <a:pt x="277" y="11"/>
                    <a:pt x="281" y="10"/>
                    <a:pt x="277" y="8"/>
                  </a:cubicBezTo>
                  <a:cubicBezTo>
                    <a:pt x="194" y="2"/>
                    <a:pt x="109" y="12"/>
                    <a:pt x="29" y="17"/>
                  </a:cubicBezTo>
                  <a:cubicBezTo>
                    <a:pt x="28" y="21"/>
                    <a:pt x="34" y="18"/>
                    <a:pt x="36" y="19"/>
                  </a:cubicBezTo>
                  <a:cubicBezTo>
                    <a:pt x="37" y="21"/>
                    <a:pt x="31" y="18"/>
                    <a:pt x="33" y="22"/>
                  </a:cubicBezTo>
                  <a:close/>
                  <a:moveTo>
                    <a:pt x="162" y="41"/>
                  </a:moveTo>
                  <a:cubicBezTo>
                    <a:pt x="168" y="40"/>
                    <a:pt x="177" y="38"/>
                    <a:pt x="180" y="42"/>
                  </a:cubicBezTo>
                  <a:cubicBezTo>
                    <a:pt x="174" y="42"/>
                    <a:pt x="165" y="44"/>
                    <a:pt x="162" y="41"/>
                  </a:cubicBezTo>
                  <a:close/>
                  <a:moveTo>
                    <a:pt x="135" y="41"/>
                  </a:moveTo>
                  <a:cubicBezTo>
                    <a:pt x="148" y="41"/>
                    <a:pt x="152" y="40"/>
                    <a:pt x="161" y="42"/>
                  </a:cubicBezTo>
                  <a:cubicBezTo>
                    <a:pt x="152" y="42"/>
                    <a:pt x="141" y="44"/>
                    <a:pt x="135" y="41"/>
                  </a:cubicBezTo>
                  <a:close/>
                  <a:moveTo>
                    <a:pt x="233" y="25"/>
                  </a:moveTo>
                  <a:cubicBezTo>
                    <a:pt x="233" y="26"/>
                    <a:pt x="233" y="27"/>
                    <a:pt x="233" y="28"/>
                  </a:cubicBezTo>
                  <a:cubicBezTo>
                    <a:pt x="225" y="30"/>
                    <a:pt x="216" y="27"/>
                    <a:pt x="208" y="25"/>
                  </a:cubicBezTo>
                  <a:cubicBezTo>
                    <a:pt x="218" y="23"/>
                    <a:pt x="225" y="26"/>
                    <a:pt x="23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137"/>
            <p:cNvSpPr/>
            <p:nvPr/>
          </p:nvSpPr>
          <p:spPr bwMode="auto">
            <a:xfrm>
              <a:off x="4922305" y="427196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138"/>
            <p:cNvSpPr/>
            <p:nvPr/>
          </p:nvSpPr>
          <p:spPr bwMode="auto">
            <a:xfrm>
              <a:off x="7609908" y="4324350"/>
              <a:ext cx="52753" cy="14288"/>
            </a:xfrm>
            <a:custGeom>
              <a:avLst/>
              <a:gdLst>
                <a:gd name="T0" fmla="*/ 9 w 9"/>
                <a:gd name="T1" fmla="*/ 2 h 4"/>
                <a:gd name="T2" fmla="*/ 6 w 9"/>
                <a:gd name="T3" fmla="*/ 3 h 4"/>
                <a:gd name="T4" fmla="*/ 6 w 9"/>
                <a:gd name="T5" fmla="*/ 4 h 4"/>
                <a:gd name="T6" fmla="*/ 0 w 9"/>
                <a:gd name="T7" fmla="*/ 4 h 4"/>
                <a:gd name="T8" fmla="*/ 0 w 9"/>
                <a:gd name="T9" fmla="*/ 1 h 4"/>
                <a:gd name="T10" fmla="*/ 9 w 9"/>
                <a:gd name="T11" fmla="*/ 2 h 4"/>
              </a:gdLst>
              <a:ahLst/>
              <a:cxnLst>
                <a:cxn ang="0">
                  <a:pos x="T0" y="T1"/>
                </a:cxn>
                <a:cxn ang="0">
                  <a:pos x="T2" y="T3"/>
                </a:cxn>
                <a:cxn ang="0">
                  <a:pos x="T4" y="T5"/>
                </a:cxn>
                <a:cxn ang="0">
                  <a:pos x="T6" y="T7"/>
                </a:cxn>
                <a:cxn ang="0">
                  <a:pos x="T8" y="T9"/>
                </a:cxn>
                <a:cxn ang="0">
                  <a:pos x="T10" y="T11"/>
                </a:cxn>
              </a:cxnLst>
              <a:rect l="0" t="0" r="r" b="b"/>
              <a:pathLst>
                <a:path w="9" h="4">
                  <a:moveTo>
                    <a:pt x="9" y="2"/>
                  </a:moveTo>
                  <a:cubicBezTo>
                    <a:pt x="8" y="2"/>
                    <a:pt x="6" y="2"/>
                    <a:pt x="6" y="3"/>
                  </a:cubicBezTo>
                  <a:cubicBezTo>
                    <a:pt x="7" y="3"/>
                    <a:pt x="7" y="4"/>
                    <a:pt x="6" y="4"/>
                  </a:cubicBezTo>
                  <a:cubicBezTo>
                    <a:pt x="4" y="3"/>
                    <a:pt x="4" y="4"/>
                    <a:pt x="0" y="4"/>
                  </a:cubicBezTo>
                  <a:cubicBezTo>
                    <a:pt x="0" y="3"/>
                    <a:pt x="0" y="2"/>
                    <a:pt x="0" y="1"/>
                  </a:cubicBezTo>
                  <a:cubicBezTo>
                    <a:pt x="4" y="3"/>
                    <a:pt x="6"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139"/>
            <p:cNvSpPr/>
            <p:nvPr/>
          </p:nvSpPr>
          <p:spPr bwMode="auto">
            <a:xfrm>
              <a:off x="7207322" y="4298950"/>
              <a:ext cx="130494" cy="12700"/>
            </a:xfrm>
            <a:custGeom>
              <a:avLst/>
              <a:gdLst>
                <a:gd name="T0" fmla="*/ 23 w 23"/>
                <a:gd name="T1" fmla="*/ 2 h 4"/>
                <a:gd name="T2" fmla="*/ 2 w 23"/>
                <a:gd name="T3" fmla="*/ 2 h 4"/>
                <a:gd name="T4" fmla="*/ 23 w 23"/>
                <a:gd name="T5" fmla="*/ 2 h 4"/>
              </a:gdLst>
              <a:ahLst/>
              <a:cxnLst>
                <a:cxn ang="0">
                  <a:pos x="T0" y="T1"/>
                </a:cxn>
                <a:cxn ang="0">
                  <a:pos x="T2" y="T3"/>
                </a:cxn>
                <a:cxn ang="0">
                  <a:pos x="T4" y="T5"/>
                </a:cxn>
              </a:cxnLst>
              <a:rect l="0" t="0" r="r" b="b"/>
              <a:pathLst>
                <a:path w="23" h="4">
                  <a:moveTo>
                    <a:pt x="23" y="2"/>
                  </a:moveTo>
                  <a:cubicBezTo>
                    <a:pt x="17" y="4"/>
                    <a:pt x="0" y="4"/>
                    <a:pt x="2" y="2"/>
                  </a:cubicBezTo>
                  <a:cubicBezTo>
                    <a:pt x="5" y="2"/>
                    <a:pt x="20" y="0"/>
                    <a:pt x="2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140"/>
            <p:cNvSpPr/>
            <p:nvPr/>
          </p:nvSpPr>
          <p:spPr bwMode="auto">
            <a:xfrm>
              <a:off x="7223981" y="4344988"/>
              <a:ext cx="63859" cy="15875"/>
            </a:xfrm>
            <a:custGeom>
              <a:avLst/>
              <a:gdLst>
                <a:gd name="T0" fmla="*/ 4 w 11"/>
                <a:gd name="T1" fmla="*/ 2 h 5"/>
                <a:gd name="T2" fmla="*/ 9 w 11"/>
                <a:gd name="T3" fmla="*/ 2 h 5"/>
                <a:gd name="T4" fmla="*/ 8 w 11"/>
                <a:gd name="T5" fmla="*/ 0 h 5"/>
                <a:gd name="T6" fmla="*/ 11 w 11"/>
                <a:gd name="T7" fmla="*/ 4 h 5"/>
                <a:gd name="T8" fmla="*/ 4 w 11"/>
                <a:gd name="T9" fmla="*/ 2 h 5"/>
              </a:gdLst>
              <a:ahLst/>
              <a:cxnLst>
                <a:cxn ang="0">
                  <a:pos x="T0" y="T1"/>
                </a:cxn>
                <a:cxn ang="0">
                  <a:pos x="T2" y="T3"/>
                </a:cxn>
                <a:cxn ang="0">
                  <a:pos x="T4" y="T5"/>
                </a:cxn>
                <a:cxn ang="0">
                  <a:pos x="T6" y="T7"/>
                </a:cxn>
                <a:cxn ang="0">
                  <a:pos x="T8" y="T9"/>
                </a:cxn>
              </a:cxnLst>
              <a:rect l="0" t="0" r="r" b="b"/>
              <a:pathLst>
                <a:path w="11" h="5">
                  <a:moveTo>
                    <a:pt x="4" y="2"/>
                  </a:moveTo>
                  <a:cubicBezTo>
                    <a:pt x="3" y="4"/>
                    <a:pt x="9" y="3"/>
                    <a:pt x="9" y="2"/>
                  </a:cubicBezTo>
                  <a:cubicBezTo>
                    <a:pt x="7" y="2"/>
                    <a:pt x="7" y="0"/>
                    <a:pt x="8" y="0"/>
                  </a:cubicBezTo>
                  <a:cubicBezTo>
                    <a:pt x="8" y="3"/>
                    <a:pt x="11" y="2"/>
                    <a:pt x="11" y="4"/>
                  </a:cubicBezTo>
                  <a:cubicBezTo>
                    <a:pt x="8" y="4"/>
                    <a:pt x="0" y="5"/>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144"/>
            <p:cNvSpPr/>
            <p:nvPr/>
          </p:nvSpPr>
          <p:spPr bwMode="auto">
            <a:xfrm>
              <a:off x="6157824" y="4194175"/>
              <a:ext cx="238775" cy="28575"/>
            </a:xfrm>
            <a:custGeom>
              <a:avLst/>
              <a:gdLst>
                <a:gd name="T0" fmla="*/ 0 w 42"/>
                <a:gd name="T1" fmla="*/ 6 h 9"/>
                <a:gd name="T2" fmla="*/ 34 w 42"/>
                <a:gd name="T3" fmla="*/ 5 h 9"/>
                <a:gd name="T4" fmla="*/ 42 w 42"/>
                <a:gd name="T5" fmla="*/ 6 h 9"/>
                <a:gd name="T6" fmla="*/ 0 w 42"/>
                <a:gd name="T7" fmla="*/ 6 h 9"/>
              </a:gdLst>
              <a:ahLst/>
              <a:cxnLst>
                <a:cxn ang="0">
                  <a:pos x="T0" y="T1"/>
                </a:cxn>
                <a:cxn ang="0">
                  <a:pos x="T2" y="T3"/>
                </a:cxn>
                <a:cxn ang="0">
                  <a:pos x="T4" y="T5"/>
                </a:cxn>
                <a:cxn ang="0">
                  <a:pos x="T6" y="T7"/>
                </a:cxn>
              </a:cxnLst>
              <a:rect l="0" t="0" r="r" b="b"/>
              <a:pathLst>
                <a:path w="42" h="9">
                  <a:moveTo>
                    <a:pt x="0" y="6"/>
                  </a:moveTo>
                  <a:cubicBezTo>
                    <a:pt x="8" y="3"/>
                    <a:pt x="23" y="5"/>
                    <a:pt x="34" y="5"/>
                  </a:cubicBezTo>
                  <a:cubicBezTo>
                    <a:pt x="36" y="5"/>
                    <a:pt x="42" y="0"/>
                    <a:pt x="42" y="6"/>
                  </a:cubicBezTo>
                  <a:cubicBezTo>
                    <a:pt x="29" y="6"/>
                    <a:pt x="4" y="9"/>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145"/>
            <p:cNvSpPr/>
            <p:nvPr/>
          </p:nvSpPr>
          <p:spPr bwMode="auto">
            <a:xfrm>
              <a:off x="5907944" y="4330700"/>
              <a:ext cx="97177" cy="14288"/>
            </a:xfrm>
            <a:custGeom>
              <a:avLst/>
              <a:gdLst>
                <a:gd name="T0" fmla="*/ 3 w 17"/>
                <a:gd name="T1" fmla="*/ 2 h 4"/>
                <a:gd name="T2" fmla="*/ 17 w 17"/>
                <a:gd name="T3" fmla="*/ 3 h 4"/>
                <a:gd name="T4" fmla="*/ 3 w 17"/>
                <a:gd name="T5" fmla="*/ 2 h 4"/>
              </a:gdLst>
              <a:ahLst/>
              <a:cxnLst>
                <a:cxn ang="0">
                  <a:pos x="T0" y="T1"/>
                </a:cxn>
                <a:cxn ang="0">
                  <a:pos x="T2" y="T3"/>
                </a:cxn>
                <a:cxn ang="0">
                  <a:pos x="T4" y="T5"/>
                </a:cxn>
              </a:cxnLst>
              <a:rect l="0" t="0" r="r" b="b"/>
              <a:pathLst>
                <a:path w="17" h="4">
                  <a:moveTo>
                    <a:pt x="3" y="2"/>
                  </a:moveTo>
                  <a:cubicBezTo>
                    <a:pt x="4" y="2"/>
                    <a:pt x="14" y="0"/>
                    <a:pt x="17" y="3"/>
                  </a:cubicBezTo>
                  <a:cubicBezTo>
                    <a:pt x="15" y="4"/>
                    <a:pt x="0"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146"/>
            <p:cNvSpPr/>
            <p:nvPr/>
          </p:nvSpPr>
          <p:spPr bwMode="auto">
            <a:xfrm>
              <a:off x="5466489" y="4357688"/>
              <a:ext cx="397033" cy="9525"/>
            </a:xfrm>
            <a:custGeom>
              <a:avLst/>
              <a:gdLst>
                <a:gd name="T0" fmla="*/ 70 w 70"/>
                <a:gd name="T1" fmla="*/ 1 h 3"/>
                <a:gd name="T2" fmla="*/ 0 w 70"/>
                <a:gd name="T3" fmla="*/ 2 h 3"/>
                <a:gd name="T4" fmla="*/ 70 w 70"/>
                <a:gd name="T5" fmla="*/ 1 h 3"/>
              </a:gdLst>
              <a:ahLst/>
              <a:cxnLst>
                <a:cxn ang="0">
                  <a:pos x="T0" y="T1"/>
                </a:cxn>
                <a:cxn ang="0">
                  <a:pos x="T2" y="T3"/>
                </a:cxn>
                <a:cxn ang="0">
                  <a:pos x="T4" y="T5"/>
                </a:cxn>
              </a:cxnLst>
              <a:rect l="0" t="0" r="r" b="b"/>
              <a:pathLst>
                <a:path w="70" h="3">
                  <a:moveTo>
                    <a:pt x="70" y="1"/>
                  </a:moveTo>
                  <a:cubicBezTo>
                    <a:pt x="40" y="2"/>
                    <a:pt x="28" y="3"/>
                    <a:pt x="0" y="2"/>
                  </a:cubicBezTo>
                  <a:cubicBezTo>
                    <a:pt x="22" y="1"/>
                    <a:pt x="51" y="0"/>
                    <a:pt x="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148"/>
            <p:cNvSpPr/>
            <p:nvPr/>
          </p:nvSpPr>
          <p:spPr bwMode="auto">
            <a:xfrm>
              <a:off x="4808469" y="4354513"/>
              <a:ext cx="435904" cy="15875"/>
            </a:xfrm>
            <a:custGeom>
              <a:avLst/>
              <a:gdLst>
                <a:gd name="T0" fmla="*/ 14 w 77"/>
                <a:gd name="T1" fmla="*/ 0 h 5"/>
                <a:gd name="T2" fmla="*/ 21 w 77"/>
                <a:gd name="T3" fmla="*/ 3 h 5"/>
                <a:gd name="T4" fmla="*/ 62 w 77"/>
                <a:gd name="T5" fmla="*/ 3 h 5"/>
                <a:gd name="T6" fmla="*/ 53 w 77"/>
                <a:gd name="T7" fmla="*/ 5 h 5"/>
                <a:gd name="T8" fmla="*/ 0 w 77"/>
                <a:gd name="T9" fmla="*/ 3 h 5"/>
                <a:gd name="T10" fmla="*/ 14 w 77"/>
                <a:gd name="T11" fmla="*/ 0 h 5"/>
              </a:gdLst>
              <a:ahLst/>
              <a:cxnLst>
                <a:cxn ang="0">
                  <a:pos x="T0" y="T1"/>
                </a:cxn>
                <a:cxn ang="0">
                  <a:pos x="T2" y="T3"/>
                </a:cxn>
                <a:cxn ang="0">
                  <a:pos x="T4" y="T5"/>
                </a:cxn>
                <a:cxn ang="0">
                  <a:pos x="T6" y="T7"/>
                </a:cxn>
                <a:cxn ang="0">
                  <a:pos x="T8" y="T9"/>
                </a:cxn>
                <a:cxn ang="0">
                  <a:pos x="T10" y="T11"/>
                </a:cxn>
              </a:cxnLst>
              <a:rect l="0" t="0" r="r" b="b"/>
              <a:pathLst>
                <a:path w="77" h="5">
                  <a:moveTo>
                    <a:pt x="14" y="0"/>
                  </a:moveTo>
                  <a:cubicBezTo>
                    <a:pt x="16" y="2"/>
                    <a:pt x="18" y="3"/>
                    <a:pt x="21" y="3"/>
                  </a:cubicBezTo>
                  <a:cubicBezTo>
                    <a:pt x="35" y="3"/>
                    <a:pt x="47" y="3"/>
                    <a:pt x="62" y="3"/>
                  </a:cubicBezTo>
                  <a:cubicBezTo>
                    <a:pt x="77" y="4"/>
                    <a:pt x="56" y="5"/>
                    <a:pt x="53" y="5"/>
                  </a:cubicBezTo>
                  <a:cubicBezTo>
                    <a:pt x="41" y="5"/>
                    <a:pt x="12" y="5"/>
                    <a:pt x="0" y="3"/>
                  </a:cubicBezTo>
                  <a:cubicBezTo>
                    <a:pt x="8" y="3"/>
                    <a:pt x="12" y="5"/>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149"/>
            <p:cNvSpPr/>
            <p:nvPr/>
          </p:nvSpPr>
          <p:spPr bwMode="auto">
            <a:xfrm>
              <a:off x="4466967" y="4479925"/>
              <a:ext cx="63859" cy="19050"/>
            </a:xfrm>
            <a:custGeom>
              <a:avLst/>
              <a:gdLst>
                <a:gd name="T0" fmla="*/ 8 w 11"/>
                <a:gd name="T1" fmla="*/ 3 h 6"/>
                <a:gd name="T2" fmla="*/ 7 w 11"/>
                <a:gd name="T3" fmla="*/ 4 h 6"/>
                <a:gd name="T4" fmla="*/ 9 w 11"/>
                <a:gd name="T5" fmla="*/ 5 h 6"/>
                <a:gd name="T6" fmla="*/ 3 w 11"/>
                <a:gd name="T7" fmla="*/ 2 h 6"/>
                <a:gd name="T8" fmla="*/ 8 w 11"/>
                <a:gd name="T9" fmla="*/ 3 h 6"/>
              </a:gdLst>
              <a:ahLst/>
              <a:cxnLst>
                <a:cxn ang="0">
                  <a:pos x="T0" y="T1"/>
                </a:cxn>
                <a:cxn ang="0">
                  <a:pos x="T2" y="T3"/>
                </a:cxn>
                <a:cxn ang="0">
                  <a:pos x="T4" y="T5"/>
                </a:cxn>
                <a:cxn ang="0">
                  <a:pos x="T6" y="T7"/>
                </a:cxn>
                <a:cxn ang="0">
                  <a:pos x="T8" y="T9"/>
                </a:cxn>
              </a:cxnLst>
              <a:rect l="0" t="0" r="r" b="b"/>
              <a:pathLst>
                <a:path w="11" h="6">
                  <a:moveTo>
                    <a:pt x="8" y="3"/>
                  </a:moveTo>
                  <a:cubicBezTo>
                    <a:pt x="7" y="3"/>
                    <a:pt x="7" y="3"/>
                    <a:pt x="7" y="4"/>
                  </a:cubicBezTo>
                  <a:cubicBezTo>
                    <a:pt x="8" y="4"/>
                    <a:pt x="9" y="4"/>
                    <a:pt x="9" y="5"/>
                  </a:cubicBezTo>
                  <a:cubicBezTo>
                    <a:pt x="6" y="6"/>
                    <a:pt x="0" y="4"/>
                    <a:pt x="3" y="2"/>
                  </a:cubicBezTo>
                  <a:cubicBezTo>
                    <a:pt x="4" y="5"/>
                    <a:pt x="11" y="0"/>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150"/>
            <p:cNvSpPr/>
            <p:nvPr/>
          </p:nvSpPr>
          <p:spPr bwMode="auto">
            <a:xfrm>
              <a:off x="3770077" y="4475163"/>
              <a:ext cx="169364" cy="14288"/>
            </a:xfrm>
            <a:custGeom>
              <a:avLst/>
              <a:gdLst>
                <a:gd name="T0" fmla="*/ 0 w 30"/>
                <a:gd name="T1" fmla="*/ 2 h 4"/>
                <a:gd name="T2" fmla="*/ 30 w 30"/>
                <a:gd name="T3" fmla="*/ 4 h 4"/>
                <a:gd name="T4" fmla="*/ 0 w 30"/>
                <a:gd name="T5" fmla="*/ 2 h 4"/>
              </a:gdLst>
              <a:ahLst/>
              <a:cxnLst>
                <a:cxn ang="0">
                  <a:pos x="T0" y="T1"/>
                </a:cxn>
                <a:cxn ang="0">
                  <a:pos x="T2" y="T3"/>
                </a:cxn>
                <a:cxn ang="0">
                  <a:pos x="T4" y="T5"/>
                </a:cxn>
              </a:cxnLst>
              <a:rect l="0" t="0" r="r" b="b"/>
              <a:pathLst>
                <a:path w="30" h="4">
                  <a:moveTo>
                    <a:pt x="0" y="2"/>
                  </a:moveTo>
                  <a:cubicBezTo>
                    <a:pt x="8" y="0"/>
                    <a:pt x="22" y="2"/>
                    <a:pt x="30" y="4"/>
                  </a:cubicBezTo>
                  <a:cubicBezTo>
                    <a:pt x="20" y="3"/>
                    <a:pt x="8"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6" name="Freeform 151"/>
            <p:cNvSpPr/>
            <p:nvPr/>
          </p:nvSpPr>
          <p:spPr bwMode="auto">
            <a:xfrm>
              <a:off x="2481804" y="4249738"/>
              <a:ext cx="77741" cy="15875"/>
            </a:xfrm>
            <a:custGeom>
              <a:avLst/>
              <a:gdLst>
                <a:gd name="T0" fmla="*/ 14 w 14"/>
                <a:gd name="T1" fmla="*/ 2 h 5"/>
                <a:gd name="T2" fmla="*/ 14 w 14"/>
                <a:gd name="T3" fmla="*/ 4 h 5"/>
                <a:gd name="T4" fmla="*/ 1 w 14"/>
                <a:gd name="T5" fmla="*/ 5 h 5"/>
                <a:gd name="T6" fmla="*/ 14 w 14"/>
                <a:gd name="T7" fmla="*/ 2 h 5"/>
              </a:gdLst>
              <a:ahLst/>
              <a:cxnLst>
                <a:cxn ang="0">
                  <a:pos x="T0" y="T1"/>
                </a:cxn>
                <a:cxn ang="0">
                  <a:pos x="T2" y="T3"/>
                </a:cxn>
                <a:cxn ang="0">
                  <a:pos x="T4" y="T5"/>
                </a:cxn>
                <a:cxn ang="0">
                  <a:pos x="T6" y="T7"/>
                </a:cxn>
              </a:cxnLst>
              <a:rect l="0" t="0" r="r" b="b"/>
              <a:pathLst>
                <a:path w="14" h="5">
                  <a:moveTo>
                    <a:pt x="14" y="2"/>
                  </a:moveTo>
                  <a:cubicBezTo>
                    <a:pt x="13" y="3"/>
                    <a:pt x="13" y="3"/>
                    <a:pt x="14" y="4"/>
                  </a:cubicBezTo>
                  <a:cubicBezTo>
                    <a:pt x="9" y="2"/>
                    <a:pt x="7" y="5"/>
                    <a:pt x="1" y="5"/>
                  </a:cubicBezTo>
                  <a:cubicBezTo>
                    <a:pt x="0" y="0"/>
                    <a:pt x="12" y="4"/>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7" name="Freeform 153"/>
            <p:cNvSpPr/>
            <p:nvPr/>
          </p:nvSpPr>
          <p:spPr bwMode="auto">
            <a:xfrm>
              <a:off x="7526615" y="4327525"/>
              <a:ext cx="44423" cy="20638"/>
            </a:xfrm>
            <a:custGeom>
              <a:avLst/>
              <a:gdLst>
                <a:gd name="T0" fmla="*/ 8 w 8"/>
                <a:gd name="T1" fmla="*/ 3 h 6"/>
                <a:gd name="T2" fmla="*/ 2 w 8"/>
                <a:gd name="T3" fmla="*/ 6 h 6"/>
                <a:gd name="T4" fmla="*/ 0 w 8"/>
                <a:gd name="T5" fmla="*/ 2 h 6"/>
                <a:gd name="T6" fmla="*/ 8 w 8"/>
                <a:gd name="T7" fmla="*/ 3 h 6"/>
              </a:gdLst>
              <a:ahLst/>
              <a:cxnLst>
                <a:cxn ang="0">
                  <a:pos x="T0" y="T1"/>
                </a:cxn>
                <a:cxn ang="0">
                  <a:pos x="T2" y="T3"/>
                </a:cxn>
                <a:cxn ang="0">
                  <a:pos x="T4" y="T5"/>
                </a:cxn>
                <a:cxn ang="0">
                  <a:pos x="T6" y="T7"/>
                </a:cxn>
              </a:cxnLst>
              <a:rect l="0" t="0" r="r" b="b"/>
              <a:pathLst>
                <a:path w="8" h="6">
                  <a:moveTo>
                    <a:pt x="8" y="3"/>
                  </a:moveTo>
                  <a:cubicBezTo>
                    <a:pt x="6" y="5"/>
                    <a:pt x="5" y="3"/>
                    <a:pt x="2" y="6"/>
                  </a:cubicBezTo>
                  <a:cubicBezTo>
                    <a:pt x="2" y="4"/>
                    <a:pt x="1" y="3"/>
                    <a:pt x="0" y="2"/>
                  </a:cubicBezTo>
                  <a:cubicBezTo>
                    <a:pt x="2" y="2"/>
                    <a:pt x="7" y="0"/>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8" name="Freeform 154"/>
            <p:cNvSpPr/>
            <p:nvPr/>
          </p:nvSpPr>
          <p:spPr bwMode="auto">
            <a:xfrm>
              <a:off x="7371134" y="4330700"/>
              <a:ext cx="124941" cy="23813"/>
            </a:xfrm>
            <a:custGeom>
              <a:avLst/>
              <a:gdLst>
                <a:gd name="T0" fmla="*/ 22 w 22"/>
                <a:gd name="T1" fmla="*/ 2 h 7"/>
                <a:gd name="T2" fmla="*/ 22 w 22"/>
                <a:gd name="T3" fmla="*/ 4 h 7"/>
                <a:gd name="T4" fmla="*/ 0 w 22"/>
                <a:gd name="T5" fmla="*/ 7 h 7"/>
                <a:gd name="T6" fmla="*/ 0 w 22"/>
                <a:gd name="T7" fmla="*/ 2 h 7"/>
                <a:gd name="T8" fmla="*/ 22 w 22"/>
                <a:gd name="T9" fmla="*/ 2 h 7"/>
              </a:gdLst>
              <a:ahLst/>
              <a:cxnLst>
                <a:cxn ang="0">
                  <a:pos x="T0" y="T1"/>
                </a:cxn>
                <a:cxn ang="0">
                  <a:pos x="T2" y="T3"/>
                </a:cxn>
                <a:cxn ang="0">
                  <a:pos x="T4" y="T5"/>
                </a:cxn>
                <a:cxn ang="0">
                  <a:pos x="T6" y="T7"/>
                </a:cxn>
                <a:cxn ang="0">
                  <a:pos x="T8" y="T9"/>
                </a:cxn>
              </a:cxnLst>
              <a:rect l="0" t="0" r="r" b="b"/>
              <a:pathLst>
                <a:path w="22" h="7">
                  <a:moveTo>
                    <a:pt x="22" y="2"/>
                  </a:moveTo>
                  <a:cubicBezTo>
                    <a:pt x="21" y="2"/>
                    <a:pt x="22" y="3"/>
                    <a:pt x="22" y="4"/>
                  </a:cubicBezTo>
                  <a:cubicBezTo>
                    <a:pt x="15" y="5"/>
                    <a:pt x="7" y="5"/>
                    <a:pt x="0" y="7"/>
                  </a:cubicBezTo>
                  <a:cubicBezTo>
                    <a:pt x="0" y="5"/>
                    <a:pt x="0" y="4"/>
                    <a:pt x="0" y="2"/>
                  </a:cubicBezTo>
                  <a:cubicBezTo>
                    <a:pt x="5" y="4"/>
                    <a:pt x="16" y="0"/>
                    <a:pt x="2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9" name="Freeform 155"/>
            <p:cNvSpPr/>
            <p:nvPr/>
          </p:nvSpPr>
          <p:spPr bwMode="auto">
            <a:xfrm>
              <a:off x="2645616" y="4449763"/>
              <a:ext cx="1043945" cy="42863"/>
            </a:xfrm>
            <a:custGeom>
              <a:avLst/>
              <a:gdLst>
                <a:gd name="T0" fmla="*/ 65 w 184"/>
                <a:gd name="T1" fmla="*/ 4 h 13"/>
                <a:gd name="T2" fmla="*/ 158 w 184"/>
                <a:gd name="T3" fmla="*/ 8 h 13"/>
                <a:gd name="T4" fmla="*/ 184 w 184"/>
                <a:gd name="T5" fmla="*/ 8 h 13"/>
                <a:gd name="T6" fmla="*/ 116 w 184"/>
                <a:gd name="T7" fmla="*/ 9 h 13"/>
                <a:gd name="T8" fmla="*/ 83 w 184"/>
                <a:gd name="T9" fmla="*/ 12 h 13"/>
                <a:gd name="T10" fmla="*/ 45 w 184"/>
                <a:gd name="T11" fmla="*/ 10 h 13"/>
                <a:gd name="T12" fmla="*/ 0 w 184"/>
                <a:gd name="T13" fmla="*/ 6 h 13"/>
                <a:gd name="T14" fmla="*/ 65 w 184"/>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13">
                  <a:moveTo>
                    <a:pt x="65" y="4"/>
                  </a:moveTo>
                  <a:cubicBezTo>
                    <a:pt x="97" y="12"/>
                    <a:pt x="129" y="5"/>
                    <a:pt x="158" y="8"/>
                  </a:cubicBezTo>
                  <a:cubicBezTo>
                    <a:pt x="160" y="4"/>
                    <a:pt x="177" y="7"/>
                    <a:pt x="184" y="8"/>
                  </a:cubicBezTo>
                  <a:cubicBezTo>
                    <a:pt x="167" y="13"/>
                    <a:pt x="142" y="9"/>
                    <a:pt x="116" y="9"/>
                  </a:cubicBezTo>
                  <a:cubicBezTo>
                    <a:pt x="104" y="10"/>
                    <a:pt x="93" y="12"/>
                    <a:pt x="83" y="12"/>
                  </a:cubicBezTo>
                  <a:cubicBezTo>
                    <a:pt x="71" y="11"/>
                    <a:pt x="60" y="10"/>
                    <a:pt x="45" y="10"/>
                  </a:cubicBezTo>
                  <a:cubicBezTo>
                    <a:pt x="31" y="10"/>
                    <a:pt x="12" y="12"/>
                    <a:pt x="0" y="6"/>
                  </a:cubicBezTo>
                  <a:cubicBezTo>
                    <a:pt x="19" y="0"/>
                    <a:pt x="44" y="11"/>
                    <a:pt x="6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pic>
        <p:nvPicPr>
          <p:cNvPr id="72709" name="PA_安妮的仙境 - Bandari">
            <a:hlinkClick r:id="" action="ppaction://media"/>
          </p:cNvPr>
          <p:cNvPicPr>
            <a:picLocks noChangeAspect="1"/>
          </p:cNvPicPr>
          <p:nvPr>
            <p:custDataLst>
              <p:tags r:id="rId4"/>
            </p:custDataLst>
          </p:nvPr>
        </p:nvPicPr>
        <p:blipFill>
          <a:blip r:embed="rId5"/>
          <a:stretch>
            <a:fillRect/>
          </a:stretch>
        </p:blipFill>
        <p:spPr>
          <a:xfrm>
            <a:off x="-720725" y="-15875"/>
            <a:ext cx="457200" cy="457200"/>
          </a:xfrm>
          <a:prstGeom prst="rect">
            <a:avLst/>
          </a:prstGeom>
          <a:noFill/>
          <a:ln w="9525">
            <a:noFill/>
          </a:ln>
        </p:spPr>
      </p:pic>
      <p:pic>
        <p:nvPicPr>
          <p:cNvPr id="5" name="PA_图片 4"/>
          <p:cNvPicPr>
            <a:picLocks noChangeAspect="1"/>
          </p:cNvPicPr>
          <p:nvPr>
            <p:custDataLst>
              <p:tags r:id="rId6"/>
            </p:custDataLst>
          </p:nvPr>
        </p:nvPicPr>
        <p:blipFill>
          <a:blip r:embed="rId7"/>
          <a:stretch>
            <a:fillRect/>
          </a:stretch>
        </p:blipFill>
        <p:spPr>
          <a:xfrm>
            <a:off x="34925" y="733425"/>
            <a:ext cx="3997325" cy="3743325"/>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par>
                          <p:cTn id="8" fill="hold">
                            <p:stCondLst>
                              <p:cond delay="1500"/>
                            </p:stCondLst>
                            <p:childTnLst>
                              <p:par>
                                <p:cTn id="9" presetID="23" presetClass="entr" presetSubtype="36" fill="hold" grpId="0" nodeType="afterEffect">
                                  <p:stCondLst>
                                    <p:cond delay="0"/>
                                  </p:stCondLst>
                                  <p:iterate type="lt">
                                    <p:tmPct val="10000"/>
                                  </p:iterate>
                                  <p:childTnLst>
                                    <p:set>
                                      <p:cBhvr>
                                        <p:cTn id="10" dur="1" fill="hold">
                                          <p:stCondLst>
                                            <p:cond delay="0"/>
                                          </p:stCondLst>
                                        </p:cTn>
                                        <p:tgtEl>
                                          <p:spTgt spid="114"/>
                                        </p:tgtEl>
                                        <p:attrNameLst>
                                          <p:attrName>style.visibility</p:attrName>
                                        </p:attrNameLst>
                                      </p:cBhvr>
                                      <p:to>
                                        <p:strVal val="visible"/>
                                      </p:to>
                                    </p:set>
                                    <p:anim calcmode="lin" valueType="num">
                                      <p:cBhvr>
                                        <p:cTn id="11" dur="500" fill="hold"/>
                                        <p:tgtEl>
                                          <p:spTgt spid="114"/>
                                        </p:tgtEl>
                                        <p:attrNameLst>
                                          <p:attrName>ppt_w</p:attrName>
                                        </p:attrNameLst>
                                      </p:cBhvr>
                                      <p:tavLst>
                                        <p:tav tm="0">
                                          <p:val>
                                            <p:strVal val="(6*min(max(#ppt_w*#ppt_h,.3),1)-7.4)/-.7*#ppt_w"/>
                                          </p:val>
                                        </p:tav>
                                        <p:tav tm="100000">
                                          <p:val>
                                            <p:strVal val="#ppt_w"/>
                                          </p:val>
                                        </p:tav>
                                      </p:tavLst>
                                    </p:anim>
                                    <p:anim calcmode="lin" valueType="num">
                                      <p:cBhvr>
                                        <p:cTn id="12" dur="500" fill="hold"/>
                                        <p:tgtEl>
                                          <p:spTgt spid="114"/>
                                        </p:tgtEl>
                                        <p:attrNameLst>
                                          <p:attrName>ppt_h</p:attrName>
                                        </p:attrNameLst>
                                      </p:cBhvr>
                                      <p:tavLst>
                                        <p:tav tm="0">
                                          <p:val>
                                            <p:strVal val="(6*min(max(#ppt_w*#ppt_h,.3),1)-7.4)/-.7*#ppt_h"/>
                                          </p:val>
                                        </p:tav>
                                        <p:tav tm="100000">
                                          <p:val>
                                            <p:strVal val="#ppt_h"/>
                                          </p:val>
                                        </p:tav>
                                      </p:tavLst>
                                    </p:anim>
                                    <p:anim calcmode="lin" valueType="num">
                                      <p:cBhvr>
                                        <p:cTn id="13" dur="500" fill="hold"/>
                                        <p:tgtEl>
                                          <p:spTgt spid="114"/>
                                        </p:tgtEl>
                                        <p:attrNameLst>
                                          <p:attrName>ppt_x</p:attrName>
                                        </p:attrNameLst>
                                      </p:cBhvr>
                                      <p:tavLst>
                                        <p:tav tm="0">
                                          <p:val>
                                            <p:fltVal val="0.500000"/>
                                          </p:val>
                                        </p:tav>
                                        <p:tav tm="100000">
                                          <p:val>
                                            <p:strVal val="#ppt_x"/>
                                          </p:val>
                                        </p:tav>
                                      </p:tavLst>
                                    </p:anim>
                                    <p:anim calcmode="lin" valueType="num">
                                      <p:cBhvr>
                                        <p:cTn id="14" dur="500" fill="hold"/>
                                        <p:tgtEl>
                                          <p:spTgt spid="114"/>
                                        </p:tgtEl>
                                        <p:attrNameLst>
                                          <p:attrName>ppt_y</p:attrName>
                                        </p:attrNameLst>
                                      </p:cBhvr>
                                      <p:tavLst>
                                        <p:tav tm="0">
                                          <p:val>
                                            <p:strVal val="1+(6*min(max(#ppt_w*#ppt_h,.3),1)-7.4)/-.7*#ppt_h/2"/>
                                          </p:val>
                                        </p:tav>
                                        <p:tav tm="100000">
                                          <p:val>
                                            <p:strVal val="#ppt_y"/>
                                          </p:val>
                                        </p:tav>
                                      </p:tavLst>
                                    </p:anim>
                                  </p:childTnLst>
                                </p:cTn>
                              </p:par>
                            </p:childTnLst>
                          </p:cTn>
                        </p:par>
                        <p:par>
                          <p:cTn id="15" fill="hold">
                            <p:stCondLst>
                              <p:cond delay="85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115"/>
                                        </p:tgtEl>
                                        <p:attrNameLst>
                                          <p:attrName>style.visibility</p:attrName>
                                        </p:attrNameLst>
                                      </p:cBhvr>
                                      <p:to>
                                        <p:strVal val="visible"/>
                                      </p:to>
                                    </p:set>
                                    <p:anim calcmode="lin" valueType="num">
                                      <p:cBhvr>
                                        <p:cTn id="18" dur="500" fill="hold"/>
                                        <p:tgtEl>
                                          <p:spTgt spid="11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15"/>
                                        </p:tgtEl>
                                        <p:attrNameLst>
                                          <p:attrName>ppt_y</p:attrName>
                                        </p:attrNameLst>
                                      </p:cBhvr>
                                      <p:tavLst>
                                        <p:tav tm="0">
                                          <p:val>
                                            <p:strVal val="#ppt_y"/>
                                          </p:val>
                                        </p:tav>
                                        <p:tav tm="100000">
                                          <p:val>
                                            <p:strVal val="#ppt_y"/>
                                          </p:val>
                                        </p:tav>
                                      </p:tavLst>
                                    </p:anim>
                                    <p:anim calcmode="lin" valueType="num">
                                      <p:cBhvr>
                                        <p:cTn id="20" dur="500" fill="hold"/>
                                        <p:tgtEl>
                                          <p:spTgt spid="11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1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15"/>
                                        </p:tgtEl>
                                      </p:cBhvr>
                                    </p:animEffect>
                                  </p:childTnLst>
                                </p:cTn>
                              </p:par>
                            </p:childTnLst>
                          </p:cTn>
                        </p:par>
                        <p:par>
                          <p:cTn id="23" fill="hold">
                            <p:stCondLst>
                              <p:cond delay="1650"/>
                            </p:stCondLst>
                            <p:childTnLst>
                              <p:par>
                                <p:cTn id="24" presetID="22" presetClass="entr" presetSubtype="8" fill="hold" nodeType="afterEffect">
                                  <p:stCondLst>
                                    <p:cond delay="0"/>
                                  </p:stCondLst>
                                  <p:childTnLst>
                                    <p:set>
                                      <p:cBhvr>
                                        <p:cTn id="25" dur="1" fill="hold">
                                          <p:stCondLst>
                                            <p:cond delay="0"/>
                                          </p:stCondLst>
                                        </p:cTn>
                                        <p:tgtEl>
                                          <p:spTgt spid="116"/>
                                        </p:tgtEl>
                                        <p:attrNameLst>
                                          <p:attrName>style.visibility</p:attrName>
                                        </p:attrNameLst>
                                      </p:cBhvr>
                                      <p:to>
                                        <p:strVal val="visible"/>
                                      </p:to>
                                    </p:set>
                                    <p:animEffect transition="in" filter="wipe(left)">
                                      <p:cBhvr>
                                        <p:cTn id="26"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文本占位符 65538"/>
          <p:cNvSpPr>
            <a:spLocks noGrp="1"/>
          </p:cNvSpPr>
          <p:nvPr>
            <p:ph idx="1"/>
          </p:nvPr>
        </p:nvSpPr>
        <p:spPr>
          <a:xfrm>
            <a:off x="282575" y="2051050"/>
            <a:ext cx="5210175" cy="508000"/>
          </a:xfrm>
        </p:spPr>
        <p:txBody>
          <a:bodyPr vert="horz" wrap="square" lIns="68558" tIns="34289" rIns="68558" bIns="34289" anchor="t"/>
          <a:p>
            <a:pPr eaLnBrk="1" hangingPunct="1"/>
            <a:r>
              <a:rPr lang="zh-CN" altLang="en-US" sz="1800" b="1" dirty="0">
                <a:solidFill>
                  <a:schemeClr val="tx2"/>
                </a:solidFill>
              </a:rPr>
              <a:t>保存本书库：主要藏有中外文图书保存本。</a:t>
            </a:r>
            <a:endParaRPr lang="zh-CN" altLang="en-US" sz="2000" dirty="0"/>
          </a:p>
        </p:txBody>
      </p:sp>
      <p:pic>
        <p:nvPicPr>
          <p:cNvPr id="81923" name="图片 65540" descr="OK＿保存本阅览"/>
          <p:cNvPicPr>
            <a:picLocks noChangeAspect="1"/>
          </p:cNvPicPr>
          <p:nvPr/>
        </p:nvPicPr>
        <p:blipFill>
          <a:blip r:embed="rId1"/>
          <a:stretch>
            <a:fillRect/>
          </a:stretch>
        </p:blipFill>
        <p:spPr>
          <a:xfrm>
            <a:off x="5126355" y="2781300"/>
            <a:ext cx="3730625" cy="2021205"/>
          </a:xfrm>
          <a:prstGeom prst="rect">
            <a:avLst/>
          </a:prstGeom>
          <a:noFill/>
          <a:ln w="9525">
            <a:noFill/>
          </a:ln>
        </p:spPr>
      </p:pic>
      <p:pic>
        <p:nvPicPr>
          <p:cNvPr id="81924" name="图片 65541" descr="OK＿保存本_"/>
          <p:cNvPicPr>
            <a:picLocks noChangeAspect="1"/>
          </p:cNvPicPr>
          <p:nvPr/>
        </p:nvPicPr>
        <p:blipFill>
          <a:blip r:embed="rId2"/>
          <a:stretch>
            <a:fillRect/>
          </a:stretch>
        </p:blipFill>
        <p:spPr>
          <a:xfrm>
            <a:off x="281940" y="2679700"/>
            <a:ext cx="4845050" cy="2362200"/>
          </a:xfrm>
          <a:prstGeom prst="rect">
            <a:avLst/>
          </a:prstGeom>
          <a:noFill/>
          <a:ln w="9525">
            <a:noFill/>
          </a:ln>
        </p:spPr>
      </p:pic>
      <p:sp>
        <p:nvSpPr>
          <p:cNvPr id="81925" name="标题 61441"/>
          <p:cNvSpPr txBox="1"/>
          <p:nvPr/>
        </p:nvSpPr>
        <p:spPr>
          <a:xfrm>
            <a:off x="539750" y="231775"/>
            <a:ext cx="8229600" cy="754063"/>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r>
              <a:rPr lang="zh-CN" altLang="zh-CN" sz="3600" b="1" dirty="0">
                <a:latin typeface="华文中宋" panose="02010600040101010101" pitchFamily="2" charset="-122"/>
                <a:ea typeface="华文中宋" panose="02010600040101010101" pitchFamily="2" charset="-122"/>
                <a:sym typeface="Impact" panose="020B0806030902050204" pitchFamily="34" charset="0"/>
              </a:rPr>
              <a:t>一、图书馆概况</a:t>
            </a:r>
            <a:endParaRPr lang="zh-CN" altLang="en-US" sz="3600" b="1" dirty="0">
              <a:latin typeface="华文中宋" panose="02010600040101010101" pitchFamily="2" charset="-122"/>
              <a:ea typeface="华文中宋" panose="02010600040101010101" pitchFamily="2" charset="-122"/>
              <a:sym typeface="Impact" panose="020B0806030902050204" pitchFamily="34" charset="0"/>
            </a:endParaRPr>
          </a:p>
        </p:txBody>
      </p:sp>
      <p:sp>
        <p:nvSpPr>
          <p:cNvPr id="7" name="文本占位符 61442"/>
          <p:cNvSpPr txBox="1">
            <a:spLocks noChangeArrowheads="1"/>
          </p:cNvSpPr>
          <p:nvPr/>
        </p:nvSpPr>
        <p:spPr bwMode="auto">
          <a:xfrm>
            <a:off x="684530" y="1076960"/>
            <a:ext cx="34258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normAutofit/>
          </a:bodyPr>
          <a:lstStyle>
            <a:lvl1pPr marL="273050" indent="-273050" algn="l" rtl="0" eaLnBrk="0" fontAlgn="base" hangingPunct="0">
              <a:spcBef>
                <a:spcPct val="20000"/>
              </a:spcBef>
              <a:spcAft>
                <a:spcPct val="0"/>
              </a:spcAft>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580" indent="-273050" algn="l" rtl="0" eaLnBrk="0" fontAlgn="base" hangingPunct="0">
              <a:spcBef>
                <a:spcPct val="20000"/>
              </a:spcBef>
              <a:spcAft>
                <a:spcPct val="0"/>
              </a:spcAft>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980" indent="-228600" algn="l" rtl="0" eaLnBrk="0" fontAlgn="base" hangingPunct="0">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anose="05050102010706020507" pitchFamily="18" charset="2"/>
              <a:buChar char=""/>
              <a:defRPr kern="1200">
                <a:solidFill>
                  <a:schemeClr val="tx2"/>
                </a:solidFill>
                <a:latin typeface="+mn-lt"/>
                <a:ea typeface="+mn-ea"/>
                <a:cs typeface="+mn-cs"/>
              </a:defRPr>
            </a:lvl4pPr>
            <a:lvl5pPr marL="1462405" indent="-228600" algn="l" rtl="0" eaLnBrk="0" fontAlgn="base" hangingPunct="0">
              <a:spcBef>
                <a:spcPct val="20000"/>
              </a:spcBef>
              <a:spcAft>
                <a:spcPct val="0"/>
              </a:spcAft>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ct val="0"/>
              </a:spcBef>
              <a:spcAft>
                <a:spcPts val="0"/>
              </a:spcAft>
              <a:buClrTx/>
              <a:buSzTx/>
              <a:buFont typeface="Symbol" panose="05050102010706020507" pitchFamily="18" charset="2"/>
              <a:buNone/>
              <a:defRPr/>
            </a:pPr>
            <a:r>
              <a:rPr kumimoji="0" lang="en-US" altLang="zh-CN"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2</a:t>
            </a:r>
            <a:r>
              <a:rPr kumimoji="0" lang="zh-CN" altLang="zh-CN"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、机构</a:t>
            </a:r>
            <a:r>
              <a:rPr kumimoji="0" lang="zh-CN" altLang="en-US"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及</a:t>
            </a:r>
            <a:r>
              <a:rPr kumimoji="0" lang="zh-CN" altLang="zh-CN"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库室分布</a:t>
            </a:r>
            <a:endParaRPr kumimoji="0" lang="en-US" altLang="zh-CN" sz="2400" b="1" i="0" u="none" strike="noStrike" kern="1200" cap="none" spc="0" normalizeH="0" baseline="0" noProof="0" dirty="0" smtClean="0">
              <a:ln>
                <a:noFill/>
              </a:ln>
              <a:solidFill>
                <a:schemeClr val="tx2"/>
              </a:solidFill>
              <a:effectLst/>
              <a:uLnTx/>
              <a:uFillTx/>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横卷形 7"/>
          <p:cNvSpPr/>
          <p:nvPr/>
        </p:nvSpPr>
        <p:spPr>
          <a:xfrm>
            <a:off x="5900738" y="1752600"/>
            <a:ext cx="2482850" cy="5969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7030A0"/>
                </a:solidFill>
                <a:effectLst/>
                <a:uLnTx/>
                <a:uFillTx/>
                <a:latin typeface="+mn-lt"/>
                <a:ea typeface="+mn-ea"/>
                <a:cs typeface="+mn-cs"/>
              </a:rPr>
              <a:t>严宽祜图书馆三楼</a:t>
            </a:r>
            <a:endParaRPr kumimoji="0" lang="zh-CN" altLang="en-US" sz="2000" b="0" i="0" u="none" strike="noStrike" kern="1200" cap="none" spc="0" normalizeH="0" baseline="0" noProof="0" dirty="0">
              <a:ln>
                <a:noFill/>
              </a:ln>
              <a:solidFill>
                <a:srgbClr val="7030A0"/>
              </a:solidFill>
              <a:effectLst/>
              <a:uLnTx/>
              <a:uFillTx/>
              <a:latin typeface="+mn-lt"/>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文本占位符 66562"/>
          <p:cNvSpPr>
            <a:spLocks noGrp="1"/>
          </p:cNvSpPr>
          <p:nvPr>
            <p:ph idx="1"/>
          </p:nvPr>
        </p:nvSpPr>
        <p:spPr>
          <a:xfrm>
            <a:off x="142875" y="1958975"/>
            <a:ext cx="4822825" cy="525463"/>
          </a:xfrm>
        </p:spPr>
        <p:txBody>
          <a:bodyPr vert="horz" wrap="square" lIns="68558" tIns="34289" rIns="68558" bIns="34289" anchor="t"/>
          <a:p>
            <a:pPr eaLnBrk="1" hangingPunct="1"/>
            <a:r>
              <a:rPr lang="zh-CN" altLang="en-US" sz="1800" b="1" dirty="0">
                <a:solidFill>
                  <a:schemeClr val="tx2"/>
                </a:solidFill>
              </a:rPr>
              <a:t>辅助书库：主要藏有过刊及辅助图书。</a:t>
            </a:r>
            <a:r>
              <a:rPr lang="zh-CN" altLang="en-US" sz="2000" dirty="0"/>
              <a:t> </a:t>
            </a:r>
            <a:endParaRPr lang="zh-CN" altLang="en-US" sz="2000" dirty="0"/>
          </a:p>
        </p:txBody>
      </p:sp>
      <p:pic>
        <p:nvPicPr>
          <p:cNvPr id="82947" name="图片 66563" descr="OK＿辅助阅览"/>
          <p:cNvPicPr>
            <a:picLocks noChangeAspect="1"/>
          </p:cNvPicPr>
          <p:nvPr/>
        </p:nvPicPr>
        <p:blipFill>
          <a:blip r:embed="rId1"/>
          <a:stretch>
            <a:fillRect/>
          </a:stretch>
        </p:blipFill>
        <p:spPr>
          <a:xfrm>
            <a:off x="4205605" y="2660650"/>
            <a:ext cx="4598035" cy="2468880"/>
          </a:xfrm>
          <a:prstGeom prst="rect">
            <a:avLst/>
          </a:prstGeom>
          <a:noFill/>
          <a:ln w="9525">
            <a:noFill/>
          </a:ln>
        </p:spPr>
      </p:pic>
      <p:pic>
        <p:nvPicPr>
          <p:cNvPr id="82948" name="图片 66564" descr="OK＿过刊"/>
          <p:cNvPicPr>
            <a:picLocks noChangeAspect="1"/>
          </p:cNvPicPr>
          <p:nvPr/>
        </p:nvPicPr>
        <p:blipFill>
          <a:blip r:embed="rId2"/>
          <a:stretch>
            <a:fillRect/>
          </a:stretch>
        </p:blipFill>
        <p:spPr>
          <a:xfrm>
            <a:off x="227965" y="2660650"/>
            <a:ext cx="4201160" cy="2219325"/>
          </a:xfrm>
          <a:prstGeom prst="rect">
            <a:avLst/>
          </a:prstGeom>
          <a:noFill/>
          <a:ln w="9525">
            <a:noFill/>
          </a:ln>
        </p:spPr>
      </p:pic>
      <p:sp>
        <p:nvSpPr>
          <p:cNvPr id="82949" name="标题 61441"/>
          <p:cNvSpPr txBox="1"/>
          <p:nvPr/>
        </p:nvSpPr>
        <p:spPr>
          <a:xfrm>
            <a:off x="368300" y="287973"/>
            <a:ext cx="8229600" cy="755650"/>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r>
              <a:rPr lang="zh-CN" altLang="zh-CN" sz="3600" b="1" dirty="0">
                <a:latin typeface="华文中宋" panose="02010600040101010101" pitchFamily="2" charset="-122"/>
                <a:ea typeface="华文中宋" panose="02010600040101010101" pitchFamily="2" charset="-122"/>
                <a:sym typeface="Impact" panose="020B0806030902050204" pitchFamily="34" charset="0"/>
              </a:rPr>
              <a:t>一、图书馆概况</a:t>
            </a:r>
            <a:endParaRPr lang="zh-CN" altLang="en-US" sz="3600" b="1" dirty="0">
              <a:latin typeface="华文中宋" panose="02010600040101010101" pitchFamily="2" charset="-122"/>
              <a:ea typeface="华文中宋" panose="02010600040101010101" pitchFamily="2" charset="-122"/>
              <a:sym typeface="Impact" panose="020B0806030902050204" pitchFamily="34" charset="0"/>
            </a:endParaRPr>
          </a:p>
        </p:txBody>
      </p:sp>
      <p:sp>
        <p:nvSpPr>
          <p:cNvPr id="8" name="文本占位符 61442"/>
          <p:cNvSpPr txBox="1">
            <a:spLocks noChangeArrowheads="1"/>
          </p:cNvSpPr>
          <p:nvPr/>
        </p:nvSpPr>
        <p:spPr bwMode="auto">
          <a:xfrm>
            <a:off x="565150" y="1108075"/>
            <a:ext cx="34258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normAutofit/>
          </a:bodyPr>
          <a:lstStyle>
            <a:lvl1pPr marL="273050" indent="-273050" algn="l" rtl="0" eaLnBrk="0" fontAlgn="base" hangingPunct="0">
              <a:spcBef>
                <a:spcPct val="20000"/>
              </a:spcBef>
              <a:spcAft>
                <a:spcPct val="0"/>
              </a:spcAft>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580" indent="-273050" algn="l" rtl="0" eaLnBrk="0" fontAlgn="base" hangingPunct="0">
              <a:spcBef>
                <a:spcPct val="20000"/>
              </a:spcBef>
              <a:spcAft>
                <a:spcPct val="0"/>
              </a:spcAft>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980" indent="-228600" algn="l" rtl="0" eaLnBrk="0" fontAlgn="base" hangingPunct="0">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anose="05050102010706020507" pitchFamily="18" charset="2"/>
              <a:buChar char=""/>
              <a:defRPr kern="1200">
                <a:solidFill>
                  <a:schemeClr val="tx2"/>
                </a:solidFill>
                <a:latin typeface="+mn-lt"/>
                <a:ea typeface="+mn-ea"/>
                <a:cs typeface="+mn-cs"/>
              </a:defRPr>
            </a:lvl4pPr>
            <a:lvl5pPr marL="1462405" indent="-228600" algn="l" rtl="0" eaLnBrk="0" fontAlgn="base" hangingPunct="0">
              <a:spcBef>
                <a:spcPct val="20000"/>
              </a:spcBef>
              <a:spcAft>
                <a:spcPct val="0"/>
              </a:spcAft>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ct val="0"/>
              </a:spcBef>
              <a:spcAft>
                <a:spcPts val="0"/>
              </a:spcAft>
              <a:buClrTx/>
              <a:buSzTx/>
              <a:buFont typeface="Symbol" panose="05050102010706020507" pitchFamily="18" charset="2"/>
              <a:buNone/>
              <a:defRPr/>
            </a:pPr>
            <a:r>
              <a:rPr kumimoji="0" lang="en-US" altLang="zh-CN"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2</a:t>
            </a:r>
            <a:r>
              <a:rPr kumimoji="0" lang="zh-CN" altLang="zh-CN"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、机构</a:t>
            </a:r>
            <a:r>
              <a:rPr kumimoji="0" lang="zh-CN" altLang="en-US"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及</a:t>
            </a:r>
            <a:r>
              <a:rPr kumimoji="0" lang="zh-CN" altLang="zh-CN"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库室分布</a:t>
            </a:r>
            <a:endParaRPr kumimoji="0" lang="en-US" altLang="zh-CN" sz="2400" b="1" i="0" u="none" strike="noStrike" kern="1200" cap="none" spc="0" normalizeH="0" baseline="0" noProof="0" dirty="0" smtClean="0">
              <a:ln>
                <a:noFill/>
              </a:ln>
              <a:solidFill>
                <a:schemeClr val="tx2"/>
              </a:solidFill>
              <a:effectLst/>
              <a:uLnTx/>
              <a:uFillTx/>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9" name="横卷形 8"/>
          <p:cNvSpPr/>
          <p:nvPr/>
        </p:nvSpPr>
        <p:spPr>
          <a:xfrm>
            <a:off x="5751513" y="1600200"/>
            <a:ext cx="2484438" cy="6223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7030A0"/>
                </a:solidFill>
                <a:effectLst/>
                <a:uLnTx/>
                <a:uFillTx/>
                <a:latin typeface="+mn-lt"/>
                <a:ea typeface="+mn-ea"/>
                <a:cs typeface="+mn-cs"/>
              </a:rPr>
              <a:t>严宽祜图书馆四楼</a:t>
            </a:r>
            <a:endParaRPr kumimoji="0" lang="zh-CN" altLang="en-US" sz="2000" b="0" i="0" u="none" strike="noStrike" kern="1200" cap="none" spc="0" normalizeH="0" baseline="0" noProof="0" dirty="0">
              <a:ln>
                <a:noFill/>
              </a:ln>
              <a:solidFill>
                <a:srgbClr val="7030A0"/>
              </a:solidFill>
              <a:effectLst/>
              <a:uLnTx/>
              <a:uFillTx/>
              <a:latin typeface="+mn-lt"/>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5" name="文本占位符 68610"/>
          <p:cNvSpPr>
            <a:spLocks noGrp="1" noChangeArrowheads="1"/>
          </p:cNvSpPr>
          <p:nvPr>
            <p:ph idx="1"/>
          </p:nvPr>
        </p:nvSpPr>
        <p:spPr>
          <a:xfrm>
            <a:off x="2043430" y="2173605"/>
            <a:ext cx="2352675" cy="1867535"/>
          </a:xfrm>
        </p:spPr>
        <p:txBody>
          <a:bodyPr vert="horz" wrap="square" lIns="68558" tIns="34289" rIns="68558" bIns="34289" numCol="1" rtlCol="0" anchor="t" anchorCtr="0" compatLnSpc="1">
            <a:no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1800" b="1" i="0" u="none" strike="noStrike" kern="1200" cap="none" spc="0" normalizeH="0" baseline="0" dirty="0">
                <a:solidFill>
                  <a:schemeClr val="tx2"/>
                </a:solidFill>
                <a:ea typeface="+mn-ea"/>
                <a:cs typeface="+mn-cs"/>
              </a:rPr>
              <a:t>一楼</a:t>
            </a:r>
            <a:r>
              <a:rPr kumimoji="0" lang="zh-CN" altLang="en-US" sz="1600" b="1" i="0" u="none" strike="noStrike" kern="1200" cap="none" spc="0" normalizeH="0" baseline="0" dirty="0">
                <a:solidFill>
                  <a:schemeClr val="tx2"/>
                </a:solidFill>
                <a:ea typeface="+mn-ea"/>
                <a:cs typeface="+mn-cs"/>
              </a:rPr>
              <a:t>：自修室　提供近 </a:t>
            </a:r>
            <a:endParaRPr kumimoji="0" lang="zh-CN" altLang="en-US" sz="1600" b="1" i="0" u="none" strike="noStrike" kern="1200" cap="none" spc="0" normalizeH="0" baseline="0" dirty="0">
              <a:solidFill>
                <a:schemeClr val="tx2"/>
              </a:solidFill>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1600" b="1" i="0" u="none" strike="noStrike" kern="1200" cap="none" spc="0" normalizeH="0" baseline="0" dirty="0">
                <a:solidFill>
                  <a:schemeClr val="tx2"/>
                </a:solidFill>
                <a:ea typeface="+mn-ea"/>
                <a:cs typeface="+mn-cs"/>
              </a:rPr>
              <a:t>          300个座位</a:t>
            </a:r>
            <a:endParaRPr kumimoji="0" lang="zh-CN" altLang="en-US" sz="1600" b="1" i="0" u="none" strike="noStrike" kern="1200" cap="none" spc="0" normalizeH="0" baseline="0" dirty="0">
              <a:solidFill>
                <a:schemeClr val="tx2"/>
              </a:solidFill>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1800" b="1" i="0" u="none" strike="noStrike" kern="1200" cap="none" spc="0" normalizeH="0" baseline="0" dirty="0">
                <a:solidFill>
                  <a:schemeClr val="tx2"/>
                </a:solidFill>
                <a:ea typeface="+mn-ea"/>
                <a:cs typeface="+mn-cs"/>
              </a:rPr>
              <a:t>二楼</a:t>
            </a:r>
            <a:r>
              <a:rPr kumimoji="0" lang="zh-CN" altLang="en-US" sz="1600" b="1" i="0" u="none" strike="noStrike" kern="1200" cap="none" spc="0" normalizeH="0" baseline="0" dirty="0">
                <a:solidFill>
                  <a:schemeClr val="tx2"/>
                </a:solidFill>
                <a:ea typeface="+mn-ea"/>
                <a:cs typeface="+mn-cs"/>
              </a:rPr>
              <a:t>：阅览室室内报刊</a:t>
            </a:r>
            <a:endParaRPr kumimoji="0" lang="zh-CN" altLang="en-US" sz="1600" b="1" i="0" u="none" strike="noStrike" kern="1200" cap="none" spc="0" normalizeH="0" baseline="0" dirty="0">
              <a:solidFill>
                <a:schemeClr val="tx2"/>
              </a:solidFill>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1600" b="1" i="0" u="none" strike="noStrike" kern="1200" cap="none" spc="0" normalizeH="0" baseline="0" dirty="0">
                <a:solidFill>
                  <a:schemeClr val="tx2"/>
                </a:solidFill>
                <a:ea typeface="+mn-ea"/>
                <a:cs typeface="+mn-cs"/>
              </a:rPr>
              <a:t>          仅供阅览，  </a:t>
            </a:r>
            <a:r>
              <a:rPr lang="zh-CN" altLang="en-US" sz="1600" b="1" dirty="0">
                <a:solidFill>
                  <a:schemeClr val="tx2"/>
                </a:solidFill>
                <a:sym typeface="+mn-ea"/>
              </a:rPr>
              <a:t>不外</a:t>
            </a:r>
            <a:endParaRPr lang="zh-CN" altLang="en-US" sz="1600" b="1" dirty="0">
              <a:solidFill>
                <a:schemeClr val="tx2"/>
              </a:solidFill>
              <a:sym typeface="+mn-ea"/>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lang="zh-CN" altLang="en-US" sz="1600" b="1" dirty="0">
                <a:solidFill>
                  <a:schemeClr val="tx2"/>
                </a:solidFill>
                <a:sym typeface="+mn-ea"/>
              </a:rPr>
              <a:t>          借；室内图书可以</a:t>
            </a:r>
            <a:endParaRPr lang="zh-CN" altLang="en-US" sz="1600" b="1" dirty="0">
              <a:solidFill>
                <a:schemeClr val="tx2"/>
              </a:solidFill>
              <a:sym typeface="+mn-ea"/>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lang="zh-CN" altLang="en-US" sz="1600" b="1" dirty="0">
                <a:solidFill>
                  <a:schemeClr val="tx2"/>
                </a:solidFill>
                <a:sym typeface="+mn-ea"/>
              </a:rPr>
              <a:t>          出借</a:t>
            </a:r>
            <a:r>
              <a:rPr kumimoji="0" lang="zh-CN" altLang="en-US" sz="1600" b="1" i="0" u="none" strike="noStrike" kern="1200" cap="none" spc="0" normalizeH="0" baseline="0" dirty="0">
                <a:solidFill>
                  <a:schemeClr val="tx2"/>
                </a:solidFill>
                <a:ea typeface="+mn-ea"/>
                <a:cs typeface="+mn-cs"/>
              </a:rPr>
              <a:t>    </a:t>
            </a:r>
            <a:r>
              <a:rPr kumimoji="0" lang="zh-CN" altLang="en-US" sz="1800" b="1" i="0" u="none" strike="noStrike" kern="1200" cap="none" spc="0" normalizeH="0" baseline="0" dirty="0">
                <a:solidFill>
                  <a:schemeClr val="tx2"/>
                </a:solidFill>
                <a:ea typeface="+mn-ea"/>
                <a:cs typeface="+mn-cs"/>
              </a:rPr>
              <a:t> </a:t>
            </a:r>
            <a:r>
              <a:rPr kumimoji="0" lang="en-US" altLang="zh-CN" sz="1500" b="0" i="0" u="none" strike="noStrike" kern="1200" cap="none" spc="0" normalizeH="0" baseline="0" noProof="0" dirty="0">
                <a:ln>
                  <a:noFill/>
                </a:ln>
                <a:solidFill>
                  <a:schemeClr val="tx1"/>
                </a:solidFill>
                <a:effectLst/>
                <a:uLnTx/>
                <a:uFillTx/>
                <a:latin typeface="+mn-ea"/>
                <a:ea typeface="+mn-ea"/>
                <a:cs typeface="+mn-cs"/>
              </a:rPr>
              <a:t>         </a:t>
            </a:r>
            <a:endParaRPr kumimoji="0" lang="en-US" altLang="zh-CN" sz="15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1500" b="0" i="0" u="none" strike="noStrike" kern="1200" cap="none" spc="0" normalizeH="0" baseline="0" noProof="0" dirty="0">
                <a:ln>
                  <a:noFill/>
                </a:ln>
                <a:solidFill>
                  <a:schemeClr val="tx1"/>
                </a:solidFill>
                <a:effectLst/>
                <a:uLnTx/>
                <a:uFillTx/>
                <a:latin typeface="+mn-ea"/>
                <a:ea typeface="+mn-ea"/>
                <a:cs typeface="+mn-cs"/>
              </a:rPr>
              <a:t>            </a:t>
            </a:r>
            <a:endParaRPr kumimoji="0" lang="en-US" altLang="zh-CN" sz="15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en-US" altLang="zh-CN" sz="700" b="0" i="0" u="none" strike="noStrike" kern="1200" cap="none" spc="0" normalizeH="0" baseline="0" noProof="0" dirty="0">
              <a:ln>
                <a:noFill/>
              </a:ln>
              <a:solidFill>
                <a:schemeClr val="tx1"/>
              </a:solidFill>
              <a:effectLst/>
              <a:uLnTx/>
              <a:uFillTx/>
              <a:latin typeface="+mn-ea"/>
              <a:ea typeface="+mn-ea"/>
              <a:cs typeface="+mn-cs"/>
            </a:endParaRPr>
          </a:p>
        </p:txBody>
      </p:sp>
      <p:sp>
        <p:nvSpPr>
          <p:cNvPr id="83972" name="标题 61441"/>
          <p:cNvSpPr txBox="1"/>
          <p:nvPr/>
        </p:nvSpPr>
        <p:spPr>
          <a:xfrm>
            <a:off x="468313" y="293053"/>
            <a:ext cx="8229600" cy="674687"/>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r>
              <a:rPr lang="zh-CN" altLang="zh-CN" sz="3600" b="1" dirty="0">
                <a:latin typeface="华文中宋" panose="02010600040101010101" pitchFamily="2" charset="-122"/>
                <a:ea typeface="华文中宋" panose="02010600040101010101" pitchFamily="2" charset="-122"/>
                <a:sym typeface="Impact" panose="020B0806030902050204" pitchFamily="34" charset="0"/>
              </a:rPr>
              <a:t>一、图书馆概况</a:t>
            </a:r>
            <a:endParaRPr lang="zh-CN" altLang="en-US" sz="3600" b="1" dirty="0">
              <a:latin typeface="华文中宋" panose="02010600040101010101" pitchFamily="2" charset="-122"/>
              <a:ea typeface="华文中宋" panose="02010600040101010101" pitchFamily="2" charset="-122"/>
              <a:sym typeface="Impact" panose="020B0806030902050204" pitchFamily="34" charset="0"/>
            </a:endParaRPr>
          </a:p>
        </p:txBody>
      </p:sp>
      <p:pic>
        <p:nvPicPr>
          <p:cNvPr id="83973" name="图片 69637" descr="星湖期刊"/>
          <p:cNvPicPr>
            <a:picLocks noChangeAspect="1"/>
          </p:cNvPicPr>
          <p:nvPr/>
        </p:nvPicPr>
        <p:blipFill>
          <a:blip r:embed="rId1"/>
          <a:stretch>
            <a:fillRect/>
          </a:stretch>
        </p:blipFill>
        <p:spPr>
          <a:xfrm>
            <a:off x="4943475" y="1829753"/>
            <a:ext cx="3754438" cy="2554287"/>
          </a:xfrm>
          <a:prstGeom prst="rect">
            <a:avLst/>
          </a:prstGeom>
          <a:noFill/>
          <a:ln w="9525">
            <a:noFill/>
          </a:ln>
        </p:spPr>
      </p:pic>
      <p:sp>
        <p:nvSpPr>
          <p:cNvPr id="8" name="文本占位符 61442"/>
          <p:cNvSpPr txBox="1">
            <a:spLocks noChangeArrowheads="1"/>
          </p:cNvSpPr>
          <p:nvPr/>
        </p:nvSpPr>
        <p:spPr bwMode="auto">
          <a:xfrm>
            <a:off x="588963" y="1140778"/>
            <a:ext cx="34258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normAutofit/>
          </a:bodyPr>
          <a:lstStyle>
            <a:lvl1pPr marL="273050" indent="-273050" algn="l" rtl="0" eaLnBrk="0" fontAlgn="base" hangingPunct="0">
              <a:spcBef>
                <a:spcPct val="20000"/>
              </a:spcBef>
              <a:spcAft>
                <a:spcPct val="0"/>
              </a:spcAft>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580" indent="-273050" algn="l" rtl="0" eaLnBrk="0" fontAlgn="base" hangingPunct="0">
              <a:spcBef>
                <a:spcPct val="20000"/>
              </a:spcBef>
              <a:spcAft>
                <a:spcPct val="0"/>
              </a:spcAft>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980" indent="-228600" algn="l" rtl="0" eaLnBrk="0" fontAlgn="base" hangingPunct="0">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anose="05050102010706020507" pitchFamily="18" charset="2"/>
              <a:buChar char=""/>
              <a:defRPr kern="1200">
                <a:solidFill>
                  <a:schemeClr val="tx2"/>
                </a:solidFill>
                <a:latin typeface="+mn-lt"/>
                <a:ea typeface="+mn-ea"/>
                <a:cs typeface="+mn-cs"/>
              </a:defRPr>
            </a:lvl4pPr>
            <a:lvl5pPr marL="1462405" indent="-228600" algn="l" rtl="0" eaLnBrk="0" fontAlgn="base" hangingPunct="0">
              <a:spcBef>
                <a:spcPct val="20000"/>
              </a:spcBef>
              <a:spcAft>
                <a:spcPct val="0"/>
              </a:spcAft>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ct val="0"/>
              </a:spcBef>
              <a:spcAft>
                <a:spcPts val="0"/>
              </a:spcAft>
              <a:buClrTx/>
              <a:buSzTx/>
              <a:buFont typeface="Symbol" panose="05050102010706020507" pitchFamily="18" charset="2"/>
              <a:buNone/>
              <a:defRPr/>
            </a:pPr>
            <a:r>
              <a:rPr kumimoji="0" lang="en-US" altLang="zh-CN"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2</a:t>
            </a:r>
            <a:r>
              <a:rPr kumimoji="0" lang="zh-CN" altLang="zh-CN"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、机构</a:t>
            </a:r>
            <a:r>
              <a:rPr kumimoji="0" lang="zh-CN" altLang="en-US"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及</a:t>
            </a:r>
            <a:r>
              <a:rPr kumimoji="0" lang="zh-CN" altLang="zh-CN"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库室分布</a:t>
            </a:r>
            <a:endParaRPr kumimoji="0" lang="en-US" altLang="zh-CN" sz="2400" b="1" i="0" u="none" strike="noStrike" kern="1200" cap="none" spc="0" normalizeH="0" baseline="0" noProof="0" dirty="0" smtClean="0">
              <a:ln>
                <a:noFill/>
              </a:ln>
              <a:solidFill>
                <a:schemeClr val="tx2"/>
              </a:solidFill>
              <a:effectLst/>
              <a:uLnTx/>
              <a:uFillTx/>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9" name="竖卷形 8"/>
          <p:cNvSpPr/>
          <p:nvPr/>
        </p:nvSpPr>
        <p:spPr>
          <a:xfrm>
            <a:off x="1085215" y="2039620"/>
            <a:ext cx="690880" cy="2414905"/>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ct val="20000"/>
              </a:spcBef>
              <a:spcAft>
                <a:spcPct val="0"/>
              </a:spcAft>
              <a:buClr>
                <a:srgbClr val="31B6FD"/>
              </a:buClr>
              <a:buSzTx/>
              <a:buFont typeface="Arial" panose="020B0604020202020204" pitchFamily="34" charset="0"/>
              <a:buNone/>
              <a:defRPr/>
            </a:pPr>
            <a:r>
              <a:rPr kumimoji="0" lang="zh-CN" altLang="en-US" sz="2000" b="1" i="0" u="none" strike="noStrike" kern="1200" cap="none" spc="0" normalizeH="0" baseline="0" noProof="0" dirty="0">
                <a:ln>
                  <a:noFill/>
                </a:ln>
                <a:solidFill>
                  <a:srgbClr val="7030A0"/>
                </a:solidFill>
                <a:effectLst/>
                <a:uLnTx/>
                <a:uFillTx/>
                <a:latin typeface="+mn-lt"/>
                <a:ea typeface="+mn-ea"/>
                <a:cs typeface="+mn-cs"/>
              </a:rPr>
              <a:t>星</a:t>
            </a:r>
            <a:endParaRPr kumimoji="0" lang="en-US" altLang="zh-CN" sz="2000" b="1" i="0" u="none" strike="noStrike" kern="1200" cap="none" spc="0" normalizeH="0" baseline="0" noProof="0" dirty="0">
              <a:ln>
                <a:noFill/>
              </a:ln>
              <a:solidFill>
                <a:srgbClr val="7030A0"/>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
                <a:srgbClr val="31B6FD"/>
              </a:buClr>
              <a:buSzTx/>
              <a:buFont typeface="Arial" panose="020B0604020202020204" pitchFamily="34" charset="0"/>
              <a:buNone/>
              <a:defRPr/>
            </a:pPr>
            <a:r>
              <a:rPr kumimoji="0" lang="zh-CN" altLang="en-US" sz="2000" b="1" i="0" u="none" strike="noStrike" kern="1200" cap="none" spc="0" normalizeH="0" baseline="0" noProof="0" dirty="0">
                <a:ln>
                  <a:noFill/>
                </a:ln>
                <a:solidFill>
                  <a:srgbClr val="7030A0"/>
                </a:solidFill>
                <a:effectLst/>
                <a:uLnTx/>
                <a:uFillTx/>
                <a:latin typeface="+mn-lt"/>
                <a:ea typeface="+mn-ea"/>
                <a:cs typeface="+mn-cs"/>
              </a:rPr>
              <a:t>湖</a:t>
            </a:r>
            <a:endParaRPr kumimoji="0" lang="en-US" altLang="zh-CN" sz="2000" b="1" i="0" u="none" strike="noStrike" kern="1200" cap="none" spc="0" normalizeH="0" baseline="0" noProof="0" dirty="0">
              <a:ln>
                <a:noFill/>
              </a:ln>
              <a:solidFill>
                <a:srgbClr val="7030A0"/>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
                <a:srgbClr val="31B6FD"/>
              </a:buClr>
              <a:buSzTx/>
              <a:buFont typeface="Arial" panose="020B0604020202020204" pitchFamily="34" charset="0"/>
              <a:buNone/>
              <a:defRPr/>
            </a:pPr>
            <a:r>
              <a:rPr kumimoji="0" lang="zh-CN" altLang="en-US" sz="2000" b="1" i="0" u="none" strike="noStrike" kern="1200" cap="none" spc="0" normalizeH="0" baseline="0" noProof="0" dirty="0">
                <a:ln>
                  <a:noFill/>
                </a:ln>
                <a:solidFill>
                  <a:srgbClr val="7030A0"/>
                </a:solidFill>
                <a:effectLst/>
                <a:uLnTx/>
                <a:uFillTx/>
                <a:latin typeface="+mn-lt"/>
                <a:ea typeface="+mn-ea"/>
                <a:cs typeface="+mn-cs"/>
              </a:rPr>
              <a:t>校</a:t>
            </a:r>
            <a:endParaRPr kumimoji="0" lang="en-US" altLang="zh-CN" sz="2000" b="1" i="0" u="none" strike="noStrike" kern="1200" cap="none" spc="0" normalizeH="0" baseline="0" noProof="0" dirty="0">
              <a:ln>
                <a:noFill/>
              </a:ln>
              <a:solidFill>
                <a:srgbClr val="7030A0"/>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
                <a:srgbClr val="31B6FD"/>
              </a:buClr>
              <a:buSzTx/>
              <a:buFont typeface="Arial" panose="020B0604020202020204" pitchFamily="34" charset="0"/>
              <a:buNone/>
              <a:defRPr/>
            </a:pPr>
            <a:r>
              <a:rPr kumimoji="0" lang="zh-CN" altLang="en-US" sz="2000" b="1" i="0" u="none" strike="noStrike" kern="1200" cap="none" spc="0" normalizeH="0" baseline="0" noProof="0" dirty="0">
                <a:ln>
                  <a:noFill/>
                </a:ln>
                <a:solidFill>
                  <a:srgbClr val="7030A0"/>
                </a:solidFill>
                <a:effectLst/>
                <a:uLnTx/>
                <a:uFillTx/>
                <a:latin typeface="+mn-lt"/>
                <a:ea typeface="+mn-ea"/>
                <a:cs typeface="+mn-cs"/>
              </a:rPr>
              <a:t>区</a:t>
            </a:r>
            <a:endParaRPr kumimoji="0" lang="en-US" altLang="zh-CN" sz="2000" b="1" i="0" u="none" strike="noStrike" kern="1200" cap="none" spc="0" normalizeH="0" baseline="0" noProof="0" dirty="0">
              <a:ln>
                <a:noFill/>
              </a:ln>
              <a:solidFill>
                <a:srgbClr val="7030A0"/>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
                <a:srgbClr val="31B6FD"/>
              </a:buClr>
              <a:buSzTx/>
              <a:buFont typeface="Arial" panose="020B0604020202020204" pitchFamily="34" charset="0"/>
              <a:buNone/>
              <a:defRPr/>
            </a:pPr>
            <a:r>
              <a:rPr kumimoji="0" lang="zh-CN" altLang="en-US" sz="2000" b="1" i="0" u="none" strike="noStrike" kern="1200" cap="none" spc="0" normalizeH="0" baseline="0" noProof="0" dirty="0">
                <a:ln>
                  <a:noFill/>
                </a:ln>
                <a:solidFill>
                  <a:srgbClr val="7030A0"/>
                </a:solidFill>
                <a:effectLst/>
                <a:uLnTx/>
                <a:uFillTx/>
                <a:latin typeface="+mn-lt"/>
                <a:ea typeface="+mn-ea"/>
                <a:cs typeface="+mn-cs"/>
              </a:rPr>
              <a:t>分</a:t>
            </a:r>
            <a:endParaRPr kumimoji="0" lang="en-US" altLang="zh-CN" sz="2000" b="1" i="0" u="none" strike="noStrike" kern="1200" cap="none" spc="0" normalizeH="0" baseline="0" noProof="0" dirty="0">
              <a:ln>
                <a:noFill/>
              </a:ln>
              <a:solidFill>
                <a:srgbClr val="7030A0"/>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
                <a:srgbClr val="31B6FD"/>
              </a:buClr>
              <a:buSzTx/>
              <a:buFont typeface="Arial" panose="020B0604020202020204" pitchFamily="34" charset="0"/>
              <a:buNone/>
              <a:defRPr/>
            </a:pPr>
            <a:r>
              <a:rPr kumimoji="0" lang="zh-CN" altLang="en-US" sz="2000" b="1" i="0" u="none" strike="noStrike" kern="1200" cap="none" spc="0" normalizeH="0" baseline="0" noProof="0" dirty="0">
                <a:ln>
                  <a:noFill/>
                </a:ln>
                <a:solidFill>
                  <a:srgbClr val="7030A0"/>
                </a:solidFill>
                <a:effectLst/>
                <a:uLnTx/>
                <a:uFillTx/>
                <a:latin typeface="+mn-lt"/>
                <a:ea typeface="+mn-ea"/>
                <a:cs typeface="+mn-cs"/>
              </a:rPr>
              <a:t>馆</a:t>
            </a:r>
            <a:endParaRPr kumimoji="0" lang="zh-CN" altLang="en-US" sz="2000" b="1" i="0" u="none" strike="noStrike" kern="1200" cap="none" spc="0" normalizeH="0" baseline="0" noProof="0" dirty="0">
              <a:ln>
                <a:noFill/>
              </a:ln>
              <a:solidFill>
                <a:srgbClr val="7030A0"/>
              </a:solidFill>
              <a:effectLst/>
              <a:uLnTx/>
              <a:uFillTx/>
              <a:latin typeface="+mn-lt"/>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4" name="标题 61441"/>
          <p:cNvSpPr txBox="1"/>
          <p:nvPr/>
        </p:nvSpPr>
        <p:spPr>
          <a:xfrm>
            <a:off x="358458" y="304483"/>
            <a:ext cx="8229600" cy="650875"/>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r>
              <a:rPr lang="zh-CN" altLang="zh-CN" sz="3600" b="1" dirty="0">
                <a:latin typeface="华文中宋" panose="02010600040101010101" pitchFamily="2" charset="-122"/>
                <a:ea typeface="华文中宋" panose="02010600040101010101" pitchFamily="2" charset="-122"/>
                <a:sym typeface="Impact" panose="020B0806030902050204" pitchFamily="34" charset="0"/>
              </a:rPr>
              <a:t>一、图书馆概况</a:t>
            </a:r>
            <a:endParaRPr lang="zh-CN" altLang="zh-CN" sz="3600" b="1" dirty="0">
              <a:latin typeface="华文中宋" panose="02010600040101010101" pitchFamily="2" charset="-122"/>
              <a:ea typeface="华文中宋" panose="02010600040101010101" pitchFamily="2" charset="-122"/>
              <a:sym typeface="Impact" panose="020B0806030902050204" pitchFamily="34" charset="0"/>
            </a:endParaRPr>
          </a:p>
        </p:txBody>
      </p:sp>
      <p:sp>
        <p:nvSpPr>
          <p:cNvPr id="84995" name="TextBox 3"/>
          <p:cNvSpPr txBox="1"/>
          <p:nvPr/>
        </p:nvSpPr>
        <p:spPr>
          <a:xfrm>
            <a:off x="468313" y="1344613"/>
            <a:ext cx="2530475" cy="522287"/>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800" b="1" dirty="0">
                <a:solidFill>
                  <a:srgbClr val="9900CC"/>
                </a:solidFill>
                <a:latin typeface="华文中宋" panose="02010600040101010101" pitchFamily="2" charset="-122"/>
                <a:ea typeface="华文中宋" panose="02010600040101010101" pitchFamily="2" charset="-122"/>
              </a:rPr>
              <a:t>3</a:t>
            </a:r>
            <a:r>
              <a:rPr lang="zh-CN" altLang="en-US" sz="2800" b="1" dirty="0">
                <a:solidFill>
                  <a:srgbClr val="9900CC"/>
                </a:solidFill>
                <a:latin typeface="华文中宋" panose="02010600040101010101" pitchFamily="2" charset="-122"/>
                <a:ea typeface="华文中宋" panose="02010600040101010101" pitchFamily="2" charset="-122"/>
              </a:rPr>
              <a:t>、开放时间</a:t>
            </a:r>
            <a:endParaRPr lang="zh-CN" altLang="en-US" sz="2800" b="1" dirty="0">
              <a:solidFill>
                <a:srgbClr val="9900CC"/>
              </a:solidFill>
              <a:latin typeface="华文中宋" panose="02010600040101010101" pitchFamily="2" charset="-122"/>
              <a:ea typeface="华文中宋" panose="02010600040101010101" pitchFamily="2" charset="-122"/>
            </a:endParaRPr>
          </a:p>
        </p:txBody>
      </p:sp>
      <p:sp>
        <p:nvSpPr>
          <p:cNvPr id="84996" name="文本框 9"/>
          <p:cNvSpPr txBox="1"/>
          <p:nvPr/>
        </p:nvSpPr>
        <p:spPr>
          <a:xfrm>
            <a:off x="936625" y="2484438"/>
            <a:ext cx="2343150" cy="715962"/>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algn="ctr" defTabSz="914400" eaLnBrk="1" hangingPunct="1">
              <a:lnSpc>
                <a:spcPct val="100000"/>
              </a:lnSpc>
              <a:spcBef>
                <a:spcPct val="0"/>
              </a:spcBef>
              <a:buNone/>
            </a:pPr>
            <a:r>
              <a:rPr lang="zh-CN" altLang="zh-CN" sz="2000" b="1" dirty="0">
                <a:latin typeface="华文中宋" panose="02010600040101010101" pitchFamily="2" charset="-122"/>
                <a:ea typeface="华文中宋" panose="02010600040101010101" pitchFamily="2" charset="-122"/>
              </a:rPr>
              <a:t>福慧图书馆</a:t>
            </a:r>
            <a:endParaRPr lang="en-US" altLang="zh-CN" sz="2000" b="1" dirty="0">
              <a:latin typeface="华文中宋" panose="02010600040101010101" pitchFamily="2" charset="-122"/>
              <a:ea typeface="华文中宋" panose="02010600040101010101" pitchFamily="2" charset="-122"/>
            </a:endParaRPr>
          </a:p>
          <a:p>
            <a:pPr marL="0" lvl="0" indent="0" algn="ctr" defTabSz="914400" eaLnBrk="1" hangingPunct="1">
              <a:lnSpc>
                <a:spcPct val="100000"/>
              </a:lnSpc>
              <a:spcBef>
                <a:spcPct val="0"/>
              </a:spcBef>
              <a:buNone/>
            </a:pPr>
            <a:r>
              <a:rPr lang="zh-CN" altLang="zh-CN" sz="2000" b="1" dirty="0">
                <a:latin typeface="华文中宋" panose="02010600040101010101" pitchFamily="2" charset="-122"/>
                <a:ea typeface="华文中宋" panose="02010600040101010101" pitchFamily="2" charset="-122"/>
              </a:rPr>
              <a:t>（</a:t>
            </a:r>
            <a:r>
              <a:rPr lang="en-US" altLang="zh-CN" sz="2000" b="1" dirty="0">
                <a:latin typeface="华文中宋" panose="02010600040101010101" pitchFamily="2" charset="-122"/>
                <a:ea typeface="华文中宋" panose="02010600040101010101" pitchFamily="2" charset="-122"/>
              </a:rPr>
              <a:t>7:45-22:30</a:t>
            </a:r>
            <a:r>
              <a:rPr lang="zh-CN" altLang="en-US" sz="2000" b="1" dirty="0">
                <a:latin typeface="华文中宋" panose="02010600040101010101" pitchFamily="2" charset="-122"/>
                <a:ea typeface="华文中宋" panose="02010600040101010101" pitchFamily="2" charset="-122"/>
              </a:rPr>
              <a:t>）</a:t>
            </a:r>
            <a:endParaRPr lang="zh-CN" altLang="en-US" sz="2000" b="1" dirty="0">
              <a:latin typeface="华文中宋" panose="02010600040101010101" pitchFamily="2" charset="-122"/>
              <a:ea typeface="华文中宋" panose="02010600040101010101" pitchFamily="2" charset="-122"/>
            </a:endParaRPr>
          </a:p>
        </p:txBody>
      </p:sp>
      <p:graphicFrame>
        <p:nvGraphicFramePr>
          <p:cNvPr id="11" name="表格 10"/>
          <p:cNvGraphicFramePr>
            <a:graphicFrameLocks noGrp="1"/>
          </p:cNvGraphicFramePr>
          <p:nvPr/>
        </p:nvGraphicFramePr>
        <p:xfrm>
          <a:off x="3498850" y="1190625"/>
          <a:ext cx="4651375" cy="3854452"/>
        </p:xfrm>
        <a:graphic>
          <a:graphicData uri="http://schemas.openxmlformats.org/drawingml/2006/table">
            <a:tbl>
              <a:tblPr/>
              <a:tblGrid>
                <a:gridCol w="1412685"/>
                <a:gridCol w="1126973"/>
                <a:gridCol w="1268242"/>
                <a:gridCol w="843475"/>
              </a:tblGrid>
              <a:tr h="249238">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部门</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gridSpan="3">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开放时间</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hMerge="1">
                  <a:tcPr/>
                </a:tc>
                <a:tc hMerge="1">
                  <a:tcPr/>
                </a:tc>
              </a:tr>
              <a:tr h="257175">
                <a:tc vMerge="1">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星期一至星期五</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星期六</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星期日</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52400">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借还书处</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52400">
                <a:tc vMerge="1">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14:30-21:30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14:30-21:30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14:30-21:30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52400">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借还书处（自助借还）</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8:00-22:30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8:00-22:30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8:00-22:30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52400">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现刊阅览室</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52400">
                <a:tc vMerge="1">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14:30-22:00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14:30-22:00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14:30-22:00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52400">
                <a:tc rowSpan="3">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期刊阅览室</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3">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不开放</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68275">
                <a:tc vMerge="1">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14:30-17:30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14:30-17:30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cPr/>
                </a:tc>
              </a:tr>
              <a:tr h="157163">
                <a:tc vMerge="1">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18:30-21:30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不开放</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cPr/>
                </a:tc>
              </a:tr>
              <a:tr h="152400">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期刊办公室</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不对外开放</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不对外开放</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52400">
                <a:tc vMerge="1">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14:30-17:30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cPr/>
                </a:tc>
                <a:tc vMerge="1">
                  <a:tcPr/>
                </a:tc>
              </a:tr>
              <a:tr h="152400">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采编部</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不对外开放</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不对外开放</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52400">
                <a:tc vMerge="1">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14:30-17:30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cPr/>
                </a:tc>
                <a:tc vMerge="1">
                  <a:tcPr/>
                </a:tc>
              </a:tr>
              <a:tr h="152400">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馆办公室</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不对外开放</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不对外开放</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52400">
                <a:tc vMerge="1">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14:30-17:30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cPr/>
                </a:tc>
                <a:tc vMerge="1">
                  <a:tcPr/>
                </a:tc>
              </a:tr>
              <a:tr h="230188">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电子阅览室</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8:00-21:30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8:00-21:30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8:00-21:30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276225">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信息与技术部办公室</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不对外开放</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不对外开放</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52400">
                <a:tc vMerge="1">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14:30-17:30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cPr/>
                </a:tc>
                <a:tc vMerge="1">
                  <a:tcPr/>
                </a:tc>
              </a:tr>
              <a:tr h="239713">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文理科书库外文书库基础教育书库</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err="1" smtClean="0">
                          <a:ln>
                            <a:noFill/>
                          </a:ln>
                          <a:solidFill>
                            <a:schemeClr val="tx1"/>
                          </a:solidFill>
                          <a:effectLst/>
                          <a:latin typeface="等线" charset="0"/>
                          <a:ea typeface="宋体" panose="02010600030101010101" pitchFamily="2" charset="-122"/>
                        </a:rPr>
                        <a:t>不开放</a:t>
                      </a:r>
                      <a:endParaRPr kumimoji="0" lang="en-US" altLang="en-US" sz="1000" b="0" i="0" u="none" strike="noStrike" cap="none" normalizeH="0" baseline="0" dirty="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295275">
                <a:tc vMerge="1">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14:30-21:30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smtClean="0">
                          <a:ln>
                            <a:noFill/>
                          </a:ln>
                          <a:solidFill>
                            <a:schemeClr val="tx1"/>
                          </a:solidFill>
                          <a:effectLst/>
                          <a:latin typeface="等线" charset="0"/>
                          <a:ea typeface="宋体" panose="02010600030101010101" pitchFamily="2" charset="-122"/>
                        </a:rPr>
                        <a:t>14:30-17:30</a:t>
                      </a:r>
                      <a:endParaRPr kumimoji="0" lang="en-US" altLang="en-US" sz="1000" b="0" i="0" u="none" strike="noStrike" cap="none" normalizeH="0" baseline="0" dirty="0" smtClean="0">
                        <a:ln>
                          <a:noFill/>
                        </a:ln>
                        <a:solidFill>
                          <a:schemeClr val="tx1"/>
                        </a:solidFill>
                        <a:effectLst/>
                        <a:latin typeface="等线" charset="0"/>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cPr/>
                </a:tc>
              </a:tr>
            </a:tbl>
          </a:graphicData>
        </a:graphic>
      </p:graphicFrame>
      <p:sp>
        <p:nvSpPr>
          <p:cNvPr id="85086" name="文本框 11"/>
          <p:cNvSpPr txBox="1"/>
          <p:nvPr/>
        </p:nvSpPr>
        <p:spPr>
          <a:xfrm>
            <a:off x="427038" y="3694113"/>
            <a:ext cx="2571750" cy="107632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zh-CN" sz="1600" b="1" dirty="0">
                <a:latin typeface="华文楷体" panose="02010600040101010101" pitchFamily="2" charset="-122"/>
                <a:ea typeface="华文楷体" panose="02010600040101010101" pitchFamily="2" charset="-122"/>
              </a:rPr>
              <a:t>温馨提示：</a:t>
            </a:r>
            <a:endParaRPr lang="zh-CN" altLang="zh-CN" sz="1600" b="1" dirty="0">
              <a:latin typeface="华文楷体" panose="02010600040101010101" pitchFamily="2" charset="-122"/>
              <a:ea typeface="华文楷体" panose="02010600040101010101" pitchFamily="2" charset="-122"/>
            </a:endParaRPr>
          </a:p>
          <a:p>
            <a:pPr marL="0" lvl="0" indent="0" defTabSz="914400" eaLnBrk="1" hangingPunct="1">
              <a:lnSpc>
                <a:spcPct val="100000"/>
              </a:lnSpc>
              <a:spcBef>
                <a:spcPct val="0"/>
              </a:spcBef>
              <a:buNone/>
            </a:pPr>
            <a:r>
              <a:rPr lang="en-US" altLang="zh-CN" sz="1600" b="1" dirty="0">
                <a:solidFill>
                  <a:schemeClr val="accent2"/>
                </a:solidFill>
                <a:latin typeface="华文楷体" panose="02010600040101010101" pitchFamily="2" charset="-122"/>
                <a:ea typeface="华文楷体" panose="02010600040101010101" pitchFamily="2" charset="-122"/>
              </a:rPr>
              <a:t>*</a:t>
            </a:r>
            <a:r>
              <a:rPr lang="zh-CN" altLang="zh-CN" sz="1600" dirty="0">
                <a:latin typeface="华文楷体" panose="02010600040101010101" pitchFamily="2" charset="-122"/>
                <a:ea typeface="华文楷体" panose="02010600040101010101" pitchFamily="2" charset="-122"/>
              </a:rPr>
              <a:t>电子资源24小时服务；</a:t>
            </a:r>
            <a:endParaRPr lang="zh-CN" altLang="zh-CN" sz="1600" dirty="0">
              <a:latin typeface="华文楷体" panose="02010600040101010101" pitchFamily="2" charset="-122"/>
              <a:ea typeface="华文楷体" panose="02010600040101010101" pitchFamily="2" charset="-122"/>
            </a:endParaRPr>
          </a:p>
          <a:p>
            <a:pPr marL="0" lvl="0" indent="0" defTabSz="914400" eaLnBrk="1" hangingPunct="1">
              <a:lnSpc>
                <a:spcPct val="100000"/>
              </a:lnSpc>
              <a:spcBef>
                <a:spcPct val="0"/>
              </a:spcBef>
              <a:buNone/>
            </a:pPr>
            <a:r>
              <a:rPr lang="en-US" altLang="zh-CN" sz="1600" b="1" dirty="0">
                <a:solidFill>
                  <a:schemeClr val="accent2"/>
                </a:solidFill>
                <a:latin typeface="华文楷体" panose="02010600040101010101" pitchFamily="2" charset="-122"/>
                <a:ea typeface="华文楷体" panose="02010600040101010101" pitchFamily="2" charset="-122"/>
              </a:rPr>
              <a:t>*</a:t>
            </a:r>
            <a:r>
              <a:rPr lang="zh-CN" altLang="zh-CN" sz="1600" dirty="0">
                <a:latin typeface="华文楷体" panose="02010600040101010101" pitchFamily="2" charset="-122"/>
                <a:ea typeface="华文楷体" panose="02010600040101010101" pitchFamily="2" charset="-122"/>
              </a:rPr>
              <a:t>星期四上午因政治、业务学习等原因，库室9:40开放。</a:t>
            </a:r>
            <a:endParaRPr lang="zh-CN" altLang="en-US" sz="1600" dirty="0">
              <a:latin typeface="华文楷体" panose="02010600040101010101" pitchFamily="2" charset="-122"/>
              <a:ea typeface="华文楷体" panose="02010600040101010101" pitchFamily="2"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8" name="AutoShape 2" descr="C:\Users\jsb\AppData\Roaming\Tencent\Users\740947820\QQ\WinTemp\RichOle\ZR~2%]JLR%L4~3GBD45~D.png"/>
          <p:cNvSpPr>
            <a:spLocks noChangeAspect="1"/>
          </p:cNvSpPr>
          <p:nvPr/>
        </p:nvSpPr>
        <p:spPr>
          <a:xfrm>
            <a:off x="0" y="0"/>
            <a:ext cx="304800" cy="228600"/>
          </a:xfrm>
          <a:prstGeom prst="rect">
            <a:avLst/>
          </a:prstGeom>
          <a:noFill/>
          <a:ln w="9525">
            <a:noFill/>
          </a:ln>
        </p:spPr>
        <p:txBody>
          <a:bodyPr lIns="91410" tIns="45705" rIns="91410" bIns="45705"/>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endParaRPr lang="zh-CN" altLang="en-US" sz="2400" dirty="0">
              <a:latin typeface="Times New Roman" panose="02020603050405020304" pitchFamily="18" charset="0"/>
              <a:ea typeface="宋体" panose="02010600030101010101" pitchFamily="2" charset="-122"/>
            </a:endParaRPr>
          </a:p>
        </p:txBody>
      </p:sp>
      <p:sp>
        <p:nvSpPr>
          <p:cNvPr id="86019" name="AutoShape 3" descr="C:\Users\jsb\AppData\Roaming\Tencent\Users\740947820\QQ\WinTemp\RichOle\ZR~2%]JLR%L4~3GBD45~D.png"/>
          <p:cNvSpPr>
            <a:spLocks noChangeAspect="1"/>
          </p:cNvSpPr>
          <p:nvPr/>
        </p:nvSpPr>
        <p:spPr>
          <a:xfrm>
            <a:off x="152400" y="114300"/>
            <a:ext cx="304800" cy="228600"/>
          </a:xfrm>
          <a:prstGeom prst="rect">
            <a:avLst/>
          </a:prstGeom>
          <a:noFill/>
          <a:ln w="9525">
            <a:noFill/>
          </a:ln>
        </p:spPr>
        <p:txBody>
          <a:bodyPr lIns="91410" tIns="45705" rIns="91410" bIns="45705"/>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endParaRPr lang="zh-CN" altLang="en-US" sz="2400" dirty="0">
              <a:latin typeface="Times New Roman" panose="02020603050405020304" pitchFamily="18" charset="0"/>
              <a:ea typeface="宋体" panose="02010600030101010101" pitchFamily="2" charset="-122"/>
            </a:endParaRPr>
          </a:p>
        </p:txBody>
      </p:sp>
      <p:sp>
        <p:nvSpPr>
          <p:cNvPr id="86020" name="标题 61441"/>
          <p:cNvSpPr txBox="1"/>
          <p:nvPr/>
        </p:nvSpPr>
        <p:spPr>
          <a:xfrm>
            <a:off x="347663" y="228600"/>
            <a:ext cx="8229600" cy="755650"/>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r>
              <a:rPr lang="zh-CN" altLang="zh-CN" sz="3600" b="1" dirty="0">
                <a:latin typeface="华文中宋" panose="02010600040101010101" pitchFamily="2" charset="-122"/>
                <a:ea typeface="华文中宋" panose="02010600040101010101" pitchFamily="2" charset="-122"/>
                <a:sym typeface="Impact" panose="020B0806030902050204" pitchFamily="34" charset="0"/>
              </a:rPr>
              <a:t>一、图书馆概况</a:t>
            </a:r>
            <a:endParaRPr lang="zh-CN" altLang="en-US" sz="3600" b="1" dirty="0">
              <a:latin typeface="华文中宋" panose="02010600040101010101" pitchFamily="2" charset="-122"/>
              <a:ea typeface="华文中宋" panose="02010600040101010101" pitchFamily="2" charset="-122"/>
              <a:sym typeface="Impact" panose="020B0806030902050204" pitchFamily="34" charset="0"/>
            </a:endParaRPr>
          </a:p>
        </p:txBody>
      </p:sp>
      <p:sp>
        <p:nvSpPr>
          <p:cNvPr id="86021" name="TextBox 1"/>
          <p:cNvSpPr txBox="1"/>
          <p:nvPr/>
        </p:nvSpPr>
        <p:spPr>
          <a:xfrm>
            <a:off x="457200" y="1270000"/>
            <a:ext cx="6553200" cy="520700"/>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8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28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、开放时间</a:t>
            </a:r>
            <a:endParaRPr lang="zh-CN" altLang="en-US" sz="28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6022" name="文本框 99"/>
          <p:cNvSpPr txBox="1"/>
          <p:nvPr/>
        </p:nvSpPr>
        <p:spPr>
          <a:xfrm>
            <a:off x="304800" y="2378075"/>
            <a:ext cx="2752725" cy="584200"/>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algn="ctr" defTabSz="914400" eaLnBrk="1" hangingPunct="1">
              <a:lnSpc>
                <a:spcPct val="100000"/>
              </a:lnSpc>
              <a:spcBef>
                <a:spcPct val="0"/>
              </a:spcBef>
              <a:buNone/>
            </a:pPr>
            <a:r>
              <a:rPr lang="zh-CN" altLang="zh-CN" sz="1600" b="1" dirty="0">
                <a:latin typeface="Times New Roman" panose="02020603050405020304" pitchFamily="18" charset="0"/>
                <a:ea typeface="宋体" panose="02010600030101010101" pitchFamily="2" charset="-122"/>
              </a:rPr>
              <a:t>严宽祜图书馆</a:t>
            </a:r>
            <a:endParaRPr lang="zh-CN" altLang="zh-CN" sz="1600" b="1" dirty="0">
              <a:latin typeface="Times New Roman" panose="02020603050405020304" pitchFamily="18" charset="0"/>
              <a:ea typeface="宋体" panose="02010600030101010101" pitchFamily="2" charset="-122"/>
            </a:endParaRPr>
          </a:p>
          <a:p>
            <a:pPr marL="0" lvl="0" indent="0" algn="ctr" defTabSz="914400" eaLnBrk="1" hangingPunct="1">
              <a:lnSpc>
                <a:spcPct val="100000"/>
              </a:lnSpc>
              <a:spcBef>
                <a:spcPct val="0"/>
              </a:spcBef>
              <a:buNone/>
            </a:pPr>
            <a:r>
              <a:rPr lang="zh-CN" altLang="zh-CN" sz="1600" b="1" dirty="0">
                <a:latin typeface="Times New Roman" panose="02020603050405020304" pitchFamily="18" charset="0"/>
                <a:ea typeface="宋体" panose="02010600030101010101" pitchFamily="2" charset="-122"/>
              </a:rPr>
              <a:t>（</a:t>
            </a:r>
            <a:r>
              <a:rPr lang="en-US" altLang="zh-CN" sz="1600" b="1" dirty="0">
                <a:latin typeface="宋体" panose="02010600030101010101" pitchFamily="2" charset="-122"/>
                <a:ea typeface="宋体" panose="02010600030101010101" pitchFamily="2" charset="-122"/>
              </a:rPr>
              <a:t>8:00-11:40,14:30-17:30)</a:t>
            </a:r>
            <a:endParaRPr lang="zh-CN" altLang="en-US" sz="1600" dirty="0">
              <a:latin typeface="Times New Roman" panose="02020603050405020304" pitchFamily="18" charset="0"/>
              <a:ea typeface="宋体" panose="02010600030101010101" pitchFamily="2" charset="-122"/>
            </a:endParaRPr>
          </a:p>
        </p:txBody>
      </p:sp>
      <p:graphicFrame>
        <p:nvGraphicFramePr>
          <p:cNvPr id="2" name="表格 1"/>
          <p:cNvGraphicFramePr>
            <a:graphicFrameLocks noGrp="1"/>
          </p:cNvGraphicFramePr>
          <p:nvPr/>
        </p:nvGraphicFramePr>
        <p:xfrm>
          <a:off x="3167063" y="1917700"/>
          <a:ext cx="5410200" cy="1441450"/>
        </p:xfrm>
        <a:graphic>
          <a:graphicData uri="http://schemas.openxmlformats.org/drawingml/2006/table">
            <a:tbl>
              <a:tblPr/>
              <a:tblGrid>
                <a:gridCol w="1504950"/>
                <a:gridCol w="1200150"/>
                <a:gridCol w="1352550"/>
                <a:gridCol w="1352550"/>
              </a:tblGrid>
              <a:tr h="285750">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部门</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gridSpan="3">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开放时间</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hMerge="1">
                  <a:tcPr/>
                </a:tc>
                <a:tc hMerge="1">
                  <a:tcPr/>
                </a:tc>
              </a:tr>
              <a:tr h="241300">
                <a:tc vMerge="1">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星期一至星期五</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星期六</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星期日</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52400">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参考工具书库</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不开放</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52400">
                <a:tc vMerge="1">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14:30-17:30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14:30-17:30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cPr/>
                </a:tc>
              </a:tr>
              <a:tr h="152400">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福慧书库美术书库</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不开放</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52400">
                <a:tc vMerge="1">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14:30-17:30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14:30-17:30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cPr/>
                </a:tc>
              </a:tr>
              <a:tr h="152400">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保存本书库</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不开放</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52400">
                <a:tc vMerge="1">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14:30-17:30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14:30-17:30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cPr/>
                </a:tc>
              </a:tr>
            </a:tbl>
          </a:graphicData>
        </a:graphic>
      </p:graphicFrame>
      <p:sp>
        <p:nvSpPr>
          <p:cNvPr id="86061" name="文本框 2"/>
          <p:cNvSpPr txBox="1"/>
          <p:nvPr/>
        </p:nvSpPr>
        <p:spPr>
          <a:xfrm>
            <a:off x="304800" y="3884613"/>
            <a:ext cx="2754313" cy="582612"/>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algn="ctr" defTabSz="914400" eaLnBrk="1" hangingPunct="1">
              <a:lnSpc>
                <a:spcPct val="100000"/>
              </a:lnSpc>
              <a:spcBef>
                <a:spcPct val="0"/>
              </a:spcBef>
              <a:buNone/>
            </a:pPr>
            <a:r>
              <a:rPr lang="zh-CN" altLang="zh-CN" sz="1600" b="1" dirty="0">
                <a:latin typeface="Times New Roman" panose="02020603050405020304" pitchFamily="18" charset="0"/>
                <a:ea typeface="宋体" panose="02010600030101010101" pitchFamily="2" charset="-122"/>
              </a:rPr>
              <a:t>星湖校区分馆</a:t>
            </a:r>
            <a:endParaRPr lang="zh-CN" altLang="zh-CN" sz="1600" b="1" dirty="0">
              <a:latin typeface="Times New Roman" panose="02020603050405020304" pitchFamily="18" charset="0"/>
              <a:ea typeface="宋体" panose="02010600030101010101" pitchFamily="2" charset="-122"/>
            </a:endParaRPr>
          </a:p>
          <a:p>
            <a:pPr marL="0" lvl="0" indent="0" algn="ctr" defTabSz="914400" eaLnBrk="1" hangingPunct="1">
              <a:lnSpc>
                <a:spcPct val="100000"/>
              </a:lnSpc>
              <a:spcBef>
                <a:spcPct val="0"/>
              </a:spcBef>
              <a:buNone/>
            </a:pPr>
            <a:r>
              <a:rPr lang="zh-CN" altLang="zh-CN" sz="1600" b="1" dirty="0">
                <a:latin typeface="Times New Roman" panose="02020603050405020304" pitchFamily="18" charset="0"/>
                <a:ea typeface="宋体" panose="02010600030101010101" pitchFamily="2" charset="-122"/>
              </a:rPr>
              <a:t>（8:00-11:40,14:30-22:00）</a:t>
            </a:r>
            <a:endParaRPr lang="zh-CN" altLang="en-US" sz="1600" b="1" dirty="0">
              <a:latin typeface="Times New Roman" panose="02020603050405020304" pitchFamily="18" charset="0"/>
              <a:ea typeface="宋体" panose="02010600030101010101" pitchFamily="2" charset="-122"/>
            </a:endParaRPr>
          </a:p>
        </p:txBody>
      </p:sp>
      <p:graphicFrame>
        <p:nvGraphicFramePr>
          <p:cNvPr id="4" name="表格 3"/>
          <p:cNvGraphicFramePr>
            <a:graphicFrameLocks noGrp="1"/>
          </p:cNvGraphicFramePr>
          <p:nvPr/>
        </p:nvGraphicFramePr>
        <p:xfrm>
          <a:off x="3167063" y="3784600"/>
          <a:ext cx="5410200" cy="863601"/>
        </p:xfrm>
        <a:graphic>
          <a:graphicData uri="http://schemas.openxmlformats.org/drawingml/2006/table">
            <a:tbl>
              <a:tblPr/>
              <a:tblGrid>
                <a:gridCol w="1504950"/>
                <a:gridCol w="1200150"/>
                <a:gridCol w="1352550"/>
                <a:gridCol w="1352550"/>
              </a:tblGrid>
              <a:tr h="223838">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err="1" smtClean="0">
                          <a:ln>
                            <a:noFill/>
                          </a:ln>
                          <a:solidFill>
                            <a:schemeClr val="tx1"/>
                          </a:solidFill>
                          <a:effectLst/>
                          <a:latin typeface="等线" charset="0"/>
                          <a:ea typeface="宋体" panose="02010600030101010101" pitchFamily="2" charset="-122"/>
                        </a:rPr>
                        <a:t>部门</a:t>
                      </a:r>
                      <a:endParaRPr kumimoji="0" lang="en-US" altLang="en-US" sz="1000" b="0" i="0" u="none" strike="noStrike" cap="none" normalizeH="0" baseline="0" dirty="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gridSpan="3">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开放时间</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hMerge="1">
                  <a:tcPr/>
                </a:tc>
                <a:tc hMerge="1">
                  <a:tcPr/>
                </a:tc>
              </a:tr>
              <a:tr h="254000">
                <a:tc vMerge="1">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星期一至星期五</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星期六</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星期日</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79388">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现刊阅览室</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8:00-11:40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206375">
                <a:tc vMerge="1">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14:30-22:00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等线" charset="0"/>
                          <a:ea typeface="宋体" panose="02010600030101010101" pitchFamily="2" charset="-122"/>
                        </a:rPr>
                        <a:t>14:30-22:00</a:t>
                      </a:r>
                      <a:endParaRPr kumimoji="0" lang="en-US" altLang="en-US" sz="1000" b="0" i="0" u="none" strike="noStrike" cap="none" normalizeH="0" baseline="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smtClean="0">
                          <a:ln>
                            <a:noFill/>
                          </a:ln>
                          <a:solidFill>
                            <a:schemeClr val="tx1"/>
                          </a:solidFill>
                          <a:effectLst/>
                          <a:latin typeface="等线" charset="0"/>
                          <a:ea typeface="宋体" panose="02010600030101010101" pitchFamily="2" charset="-122"/>
                        </a:rPr>
                        <a:t>14:30-22:00</a:t>
                      </a:r>
                      <a:endParaRPr kumimoji="0" lang="en-US" altLang="en-US" sz="1000" b="0" i="0" u="none" strike="noStrike" cap="none" normalizeH="0" baseline="0" dirty="0" smtClean="0">
                        <a:ln>
                          <a:noFill/>
                        </a:ln>
                        <a:solidFill>
                          <a:schemeClr val="tx1"/>
                        </a:solidFill>
                        <a:effectLst/>
                        <a:latin typeface="等线"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AutoShape 2" descr="C:\Users\jsb\AppData\Roaming\Tencent\Users\740947820\QQ\WinTemp\RichOle\ZR~2%]JLR%L4~3GBD45~D.png"/>
          <p:cNvSpPr>
            <a:spLocks noChangeAspect="1"/>
          </p:cNvSpPr>
          <p:nvPr/>
        </p:nvSpPr>
        <p:spPr>
          <a:xfrm>
            <a:off x="0" y="0"/>
            <a:ext cx="304800" cy="228600"/>
          </a:xfrm>
          <a:prstGeom prst="rect">
            <a:avLst/>
          </a:prstGeom>
          <a:noFill/>
          <a:ln w="9525">
            <a:noFill/>
          </a:ln>
        </p:spPr>
        <p:txBody>
          <a:bodyPr lIns="91410" tIns="45705" rIns="91410" bIns="45705"/>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endParaRPr lang="zh-CN" altLang="en-US" sz="2400" dirty="0">
              <a:latin typeface="Times New Roman" panose="02020603050405020304" pitchFamily="18" charset="0"/>
              <a:ea typeface="宋体" panose="02010600030101010101" pitchFamily="2" charset="-122"/>
            </a:endParaRPr>
          </a:p>
        </p:txBody>
      </p:sp>
      <p:sp>
        <p:nvSpPr>
          <p:cNvPr id="87043" name="AutoShape 3" descr="C:\Users\jsb\AppData\Roaming\Tencent\Users\740947820\QQ\WinTemp\RichOle\ZR~2%]JLR%L4~3GBD45~D.png"/>
          <p:cNvSpPr>
            <a:spLocks noChangeAspect="1"/>
          </p:cNvSpPr>
          <p:nvPr/>
        </p:nvSpPr>
        <p:spPr>
          <a:xfrm>
            <a:off x="152400" y="114300"/>
            <a:ext cx="304800" cy="228600"/>
          </a:xfrm>
          <a:prstGeom prst="rect">
            <a:avLst/>
          </a:prstGeom>
          <a:noFill/>
          <a:ln w="9525">
            <a:noFill/>
          </a:ln>
        </p:spPr>
        <p:txBody>
          <a:bodyPr lIns="91410" tIns="45705" rIns="91410" bIns="45705"/>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endParaRPr lang="zh-CN" altLang="en-US" sz="2400" dirty="0">
              <a:latin typeface="Times New Roman" panose="02020603050405020304" pitchFamily="18" charset="0"/>
              <a:ea typeface="宋体" panose="02010600030101010101" pitchFamily="2" charset="-122"/>
            </a:endParaRPr>
          </a:p>
        </p:txBody>
      </p:sp>
      <p:sp>
        <p:nvSpPr>
          <p:cNvPr id="87044" name="标题 61441"/>
          <p:cNvSpPr txBox="1"/>
          <p:nvPr/>
        </p:nvSpPr>
        <p:spPr>
          <a:xfrm>
            <a:off x="373063" y="228600"/>
            <a:ext cx="8229600" cy="755650"/>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r>
              <a:rPr lang="zh-CN" altLang="zh-CN" sz="3600" b="1" dirty="0">
                <a:latin typeface="华文中宋" panose="02010600040101010101" pitchFamily="2" charset="-122"/>
                <a:ea typeface="华文中宋" panose="02010600040101010101" pitchFamily="2" charset="-122"/>
                <a:sym typeface="Impact" panose="020B0806030902050204" pitchFamily="34" charset="0"/>
              </a:rPr>
              <a:t>一、图书馆概况</a:t>
            </a:r>
            <a:endParaRPr lang="zh-CN" altLang="zh-CN" sz="3600" b="1" dirty="0">
              <a:latin typeface="华文中宋" panose="02010600040101010101" pitchFamily="2" charset="-122"/>
              <a:ea typeface="华文中宋" panose="02010600040101010101" pitchFamily="2" charset="-122"/>
              <a:sym typeface="Impact" panose="020B0806030902050204" pitchFamily="34" charset="0"/>
            </a:endParaRPr>
          </a:p>
        </p:txBody>
      </p:sp>
      <p:sp>
        <p:nvSpPr>
          <p:cNvPr id="87045" name="TextBox 1"/>
          <p:cNvSpPr txBox="1"/>
          <p:nvPr/>
        </p:nvSpPr>
        <p:spPr>
          <a:xfrm>
            <a:off x="457200" y="1098550"/>
            <a:ext cx="6553200" cy="520700"/>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8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4</a:t>
            </a:r>
            <a:r>
              <a:rPr lang="zh-CN" altLang="en-US" sz="28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、入馆和出馆</a:t>
            </a:r>
            <a:endParaRPr lang="zh-CN" altLang="en-US" sz="28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7046" name="矩形 1"/>
          <p:cNvSpPr/>
          <p:nvPr/>
        </p:nvSpPr>
        <p:spPr>
          <a:xfrm>
            <a:off x="373063" y="1714500"/>
            <a:ext cx="885825" cy="132397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4000" b="1" dirty="0">
                <a:solidFill>
                  <a:srgbClr val="8A0DA3"/>
                </a:solidFill>
                <a:latin typeface="华文隶书" panose="02010800040101010101" pitchFamily="2" charset="-122"/>
                <a:ea typeface="华文隶书" panose="02010800040101010101" pitchFamily="2" charset="-122"/>
              </a:rPr>
              <a:t>入馆</a:t>
            </a:r>
            <a:endParaRPr lang="en-US" altLang="zh-CN" sz="4000" b="1" dirty="0">
              <a:latin typeface="华文隶书" panose="02010800040101010101" pitchFamily="2" charset="-122"/>
              <a:ea typeface="华文隶书" panose="02010800040101010101" pitchFamily="2" charset="-122"/>
            </a:endParaRPr>
          </a:p>
        </p:txBody>
      </p:sp>
      <p:sp>
        <p:nvSpPr>
          <p:cNvPr id="87047" name="内容占位符 1"/>
          <p:cNvSpPr>
            <a:spLocks noGrp="1"/>
          </p:cNvSpPr>
          <p:nvPr>
            <p:ph idx="1"/>
          </p:nvPr>
        </p:nvSpPr>
        <p:spPr>
          <a:xfrm>
            <a:off x="792163" y="3435350"/>
            <a:ext cx="3790950" cy="1063625"/>
          </a:xfrm>
        </p:spPr>
        <p:txBody>
          <a:bodyPr vert="horz" wrap="square" lIns="68558" tIns="34289" rIns="68558" bIns="34289" anchor="t"/>
          <a:p>
            <a:pPr marL="0" indent="0" eaLnBrk="1" hangingPunct="1">
              <a:buNone/>
            </a:pPr>
            <a:r>
              <a:rPr lang="zh-CN" altLang="en-US" dirty="0"/>
              <a:t>         请先扫描二维码下载“学习通”</a:t>
            </a:r>
            <a:r>
              <a:rPr lang="en-US" altLang="zh-CN" dirty="0"/>
              <a:t>APP</a:t>
            </a:r>
            <a:r>
              <a:rPr lang="zh-CN" altLang="en-US" dirty="0"/>
              <a:t>。</a:t>
            </a:r>
            <a:endParaRPr lang="zh-CN" altLang="en-US" dirty="0"/>
          </a:p>
        </p:txBody>
      </p:sp>
      <p:pic>
        <p:nvPicPr>
          <p:cNvPr id="87048" name="Picture 2" descr="E:\Users\JK\Desktop\86BA6B900BDDE8E914E4C25C4B8_C3744742_1CEFA.png"/>
          <p:cNvPicPr>
            <a:picLocks noChangeAspect="1"/>
          </p:cNvPicPr>
          <p:nvPr/>
        </p:nvPicPr>
        <p:blipFill>
          <a:blip r:embed="rId1"/>
          <a:stretch>
            <a:fillRect/>
          </a:stretch>
        </p:blipFill>
        <p:spPr>
          <a:xfrm>
            <a:off x="5219700" y="2716213"/>
            <a:ext cx="3343275" cy="2160587"/>
          </a:xfrm>
          <a:prstGeom prst="rect">
            <a:avLst/>
          </a:prstGeom>
          <a:noFill/>
          <a:ln w="9525">
            <a:noFill/>
          </a:ln>
        </p:spPr>
      </p:pic>
      <p:sp>
        <p:nvSpPr>
          <p:cNvPr id="87049" name="矩形 6"/>
          <p:cNvSpPr/>
          <p:nvPr/>
        </p:nvSpPr>
        <p:spPr>
          <a:xfrm>
            <a:off x="1909763" y="1884363"/>
            <a:ext cx="6648450" cy="523875"/>
          </a:xfrm>
          <a:prstGeom prst="rect">
            <a:avLst/>
          </a:prstGeom>
          <a:noFill/>
          <a:ln w="9525">
            <a:noFill/>
          </a:ln>
        </p:spPr>
        <p:txBody>
          <a:bodyPr wrap="non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2800" dirty="0">
                <a:latin typeface="华文行楷" panose="02010800040101010101" pitchFamily="2" charset="-122"/>
                <a:ea typeface="华文行楷" panose="02010800040101010101" pitchFamily="2" charset="-122"/>
              </a:rPr>
              <a:t>常态化疫情防控期间需要网上预约入馆。</a:t>
            </a:r>
            <a:endParaRPr lang="en-US" altLang="zh-CN" sz="2800" b="1" dirty="0">
              <a:latin typeface="华文行楷" panose="02010800040101010101" pitchFamily="2" charset="-122"/>
              <a:ea typeface="华文行楷" panose="02010800040101010101" pitchFamily="2" charset="-122"/>
            </a:endParaRPr>
          </a:p>
        </p:txBody>
      </p:sp>
      <p:sp>
        <p:nvSpPr>
          <p:cNvPr id="8" name="矩形 7"/>
          <p:cNvSpPr/>
          <p:nvPr/>
        </p:nvSpPr>
        <p:spPr>
          <a:xfrm>
            <a:off x="1692275" y="2716213"/>
            <a:ext cx="2041525" cy="461963"/>
          </a:xfrm>
          <a:prstGeom prst="rect">
            <a:avLst/>
          </a:prstGeom>
        </p:spPr>
        <p:txBody>
          <a:bodyPr wrap="none" lIns="91410" tIns="45705" rIns="91410" bIns="45705">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宋体" panose="02010600030101010101" pitchFamily="2" charset="-122"/>
                <a:cs typeface="+mn-cs"/>
              </a:rPr>
              <a:t>入馆预约流程</a:t>
            </a:r>
            <a:endParaRPr kumimoji="0" lang="zh-CN" altLang="en-US" sz="2400" b="0"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内容占位符 1"/>
          <p:cNvSpPr>
            <a:spLocks noGrp="1"/>
          </p:cNvSpPr>
          <p:nvPr>
            <p:ph idx="1"/>
          </p:nvPr>
        </p:nvSpPr>
        <p:spPr>
          <a:xfrm>
            <a:off x="1150938" y="2838450"/>
            <a:ext cx="1404938" cy="1965325"/>
          </a:xfrm>
        </p:spPr>
        <p:txBody>
          <a:bodyPr vert="horz" wrap="square" lIns="68558" tIns="34289" rIns="68558" bIns="34289" numCol="1" rtlCol="0" anchor="t" anchorCtr="0" compatLnSpc="1">
            <a:norm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000" b="0" i="0" u="none" strike="noStrike" kern="1200" cap="none" spc="0" normalizeH="0" baseline="0" noProof="0" dirty="0">
                <a:ln>
                  <a:noFill/>
                </a:ln>
                <a:solidFill>
                  <a:schemeClr val="tx1"/>
                </a:solidFill>
                <a:effectLst/>
                <a:uLnTx/>
                <a:uFillTx/>
                <a:latin typeface="+mn-lt"/>
                <a:ea typeface="+mn-ea"/>
                <a:cs typeface="+mn-cs"/>
              </a:rPr>
              <a:t>打开“学习通”</a:t>
            </a:r>
            <a:r>
              <a:rPr kumimoji="0" lang="en-US" altLang="zh-CN" sz="2000" b="0" i="0" u="none" strike="noStrike" kern="1200" cap="none" spc="0" normalizeH="0" baseline="0" noProof="0" dirty="0">
                <a:ln>
                  <a:noFill/>
                </a:ln>
                <a:solidFill>
                  <a:schemeClr val="tx1"/>
                </a:solidFill>
                <a:effectLst/>
                <a:uLnTx/>
                <a:uFillTx/>
                <a:latin typeface="+mn-lt"/>
                <a:ea typeface="+mn-ea"/>
                <a:cs typeface="+mn-cs"/>
              </a:rPr>
              <a:t>APP</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，点击右下方“我”进行登录。</a:t>
            </a:r>
            <a:endParaRPr kumimoji="0" lang="zh-CN" altLang="en-US" sz="20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88067" name="Picture 3" descr="E:\Users\JK\Desktop\CADB360318F6ECA71DD82FE2267_442D7ADA_C0F6.png"/>
          <p:cNvPicPr>
            <a:picLocks noChangeAspect="1"/>
          </p:cNvPicPr>
          <p:nvPr/>
        </p:nvPicPr>
        <p:blipFill>
          <a:blip r:embed="rId1"/>
          <a:stretch>
            <a:fillRect/>
          </a:stretch>
        </p:blipFill>
        <p:spPr>
          <a:xfrm>
            <a:off x="2617788" y="2232025"/>
            <a:ext cx="1979612" cy="2841625"/>
          </a:xfrm>
          <a:prstGeom prst="rect">
            <a:avLst/>
          </a:prstGeom>
          <a:noFill/>
          <a:ln w="9525">
            <a:noFill/>
          </a:ln>
        </p:spPr>
      </p:pic>
      <p:sp>
        <p:nvSpPr>
          <p:cNvPr id="3" name="矩形 2"/>
          <p:cNvSpPr/>
          <p:nvPr/>
        </p:nvSpPr>
        <p:spPr>
          <a:xfrm>
            <a:off x="5251450" y="2500313"/>
            <a:ext cx="1192213" cy="1962150"/>
          </a:xfrm>
          <a:prstGeom prst="rect">
            <a:avLst/>
          </a:prstGeom>
        </p:spPr>
        <p:txBody>
          <a:bodyPr lIns="91410" tIns="45705" rIns="91410" bIns="45705">
            <a:spAutoFit/>
          </a:bodyPr>
          <a:lstStyle/>
          <a:p>
            <a:pPr marL="0" marR="0" lvl="0" indent="0" algn="l" defTabSz="914400" rtl="0" eaLnBrk="0" fontAlgn="base" latinLnBrk="0" hangingPunct="0">
              <a:lnSpc>
                <a:spcPct val="100000"/>
              </a:lnSpc>
              <a:spcBef>
                <a:spcPct val="20000"/>
              </a:spcBef>
              <a:spcAft>
                <a:spcPct val="0"/>
              </a:spcAft>
              <a:buClr>
                <a:schemeClr val="accent1"/>
              </a:buClr>
              <a:buSzPct val="100000"/>
              <a:buFont typeface="Arial" panose="020B0604020202020204" pitchFamily="34" charset="0"/>
              <a:buNone/>
              <a:defRPr/>
            </a:pPr>
            <a:r>
              <a:rPr kumimoji="0" lang="zh-CN" altLang="en-US" sz="2000" b="0" i="0" u="none" strike="noStrike" kern="1200" cap="none" spc="0" normalizeH="0" baseline="0" noProof="0" dirty="0">
                <a:ln>
                  <a:noFill/>
                </a:ln>
                <a:solidFill>
                  <a:schemeClr val="tx2"/>
                </a:solidFill>
                <a:effectLst/>
                <a:uLnTx/>
                <a:uFillTx/>
                <a:latin typeface="+mn-lt"/>
                <a:ea typeface="+mn-ea"/>
                <a:cs typeface="+mn-cs"/>
              </a:rPr>
              <a:t>进入登录页面，按提示进行注册登录</a:t>
            </a:r>
            <a:endParaRPr kumimoji="0" lang="zh-CN" altLang="en-US" sz="2000" b="0" i="0" u="none" strike="noStrike" kern="1200" cap="none" spc="0" normalizeH="0" baseline="0" noProof="0" dirty="0">
              <a:ln>
                <a:noFill/>
              </a:ln>
              <a:solidFill>
                <a:schemeClr val="tx2"/>
              </a:solidFill>
              <a:effectLst/>
              <a:uLnTx/>
              <a:uFillTx/>
              <a:latin typeface="+mn-lt"/>
              <a:ea typeface="+mn-ea"/>
              <a:cs typeface="+mn-cs"/>
            </a:endParaRPr>
          </a:p>
        </p:txBody>
      </p:sp>
      <p:pic>
        <p:nvPicPr>
          <p:cNvPr id="88069" name="Picture 4" descr="E:\Users\JK\Desktop\FC3794A15BD077175BD61801E52_95AA7FF8_A779.jpg"/>
          <p:cNvPicPr>
            <a:picLocks noChangeAspect="1"/>
          </p:cNvPicPr>
          <p:nvPr/>
        </p:nvPicPr>
        <p:blipFill>
          <a:blip r:embed="rId2"/>
          <a:stretch>
            <a:fillRect/>
          </a:stretch>
        </p:blipFill>
        <p:spPr>
          <a:xfrm>
            <a:off x="6450013" y="1884363"/>
            <a:ext cx="2247900" cy="3170237"/>
          </a:xfrm>
          <a:prstGeom prst="rect">
            <a:avLst/>
          </a:prstGeom>
          <a:noFill/>
          <a:ln w="9525">
            <a:noFill/>
          </a:ln>
        </p:spPr>
      </p:pic>
      <p:sp>
        <p:nvSpPr>
          <p:cNvPr id="88070" name="标题 61441"/>
          <p:cNvSpPr txBox="1"/>
          <p:nvPr/>
        </p:nvSpPr>
        <p:spPr>
          <a:xfrm>
            <a:off x="349568" y="224155"/>
            <a:ext cx="8229600" cy="755650"/>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r>
              <a:rPr lang="zh-CN" altLang="zh-CN" sz="3600" b="1" dirty="0">
                <a:latin typeface="华文中宋" panose="02010600040101010101" pitchFamily="2" charset="-122"/>
                <a:ea typeface="华文中宋" panose="02010600040101010101" pitchFamily="2" charset="-122"/>
                <a:sym typeface="Impact" panose="020B0806030902050204" pitchFamily="34" charset="0"/>
              </a:rPr>
              <a:t>一、图书馆概况</a:t>
            </a:r>
            <a:endParaRPr lang="zh-CN" altLang="zh-CN" sz="3600" b="1" dirty="0">
              <a:latin typeface="华文中宋" panose="02010600040101010101" pitchFamily="2" charset="-122"/>
              <a:ea typeface="华文中宋" panose="02010600040101010101" pitchFamily="2" charset="-122"/>
              <a:sym typeface="Impact" panose="020B0806030902050204" pitchFamily="34" charset="0"/>
            </a:endParaRPr>
          </a:p>
        </p:txBody>
      </p:sp>
      <p:sp>
        <p:nvSpPr>
          <p:cNvPr id="88071" name="TextBox 1"/>
          <p:cNvSpPr txBox="1"/>
          <p:nvPr/>
        </p:nvSpPr>
        <p:spPr>
          <a:xfrm>
            <a:off x="457200" y="1098550"/>
            <a:ext cx="6553200" cy="520700"/>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8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4</a:t>
            </a:r>
            <a:r>
              <a:rPr lang="zh-CN" altLang="en-US" sz="28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、入馆和出馆</a:t>
            </a:r>
            <a:endParaRPr lang="zh-CN" altLang="en-US" sz="28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0" name="矩形 9"/>
          <p:cNvSpPr/>
          <p:nvPr/>
        </p:nvSpPr>
        <p:spPr>
          <a:xfrm>
            <a:off x="3216275" y="1484313"/>
            <a:ext cx="2041525" cy="460375"/>
          </a:xfrm>
          <a:prstGeom prst="rect">
            <a:avLst/>
          </a:prstGeom>
        </p:spPr>
        <p:txBody>
          <a:bodyPr wrap="none" lIns="91410" tIns="45705" rIns="91410" bIns="45705">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宋体" panose="02010600030101010101" pitchFamily="2" charset="-122"/>
                <a:cs typeface="+mn-cs"/>
              </a:rPr>
              <a:t>入馆预约流程</a:t>
            </a:r>
            <a:endParaRPr kumimoji="0" lang="zh-CN" altLang="en-US" sz="2400" b="0"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宋体" panose="02010600030101010101" pitchFamily="2" charset="-122"/>
              <a:cs typeface="+mn-cs"/>
            </a:endParaRPr>
          </a:p>
        </p:txBody>
      </p:sp>
      <p:sp>
        <p:nvSpPr>
          <p:cNvPr id="88073" name="矩形 1"/>
          <p:cNvSpPr/>
          <p:nvPr/>
        </p:nvSpPr>
        <p:spPr>
          <a:xfrm>
            <a:off x="250825" y="1714500"/>
            <a:ext cx="887413" cy="132397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4000" b="1" dirty="0">
                <a:solidFill>
                  <a:srgbClr val="8A0DA3"/>
                </a:solidFill>
                <a:latin typeface="华文隶书" panose="02010800040101010101" pitchFamily="2" charset="-122"/>
                <a:ea typeface="华文隶书" panose="02010800040101010101" pitchFamily="2" charset="-122"/>
              </a:rPr>
              <a:t>入馆</a:t>
            </a:r>
            <a:endParaRPr lang="en-US" altLang="zh-CN" sz="4000" b="1" dirty="0">
              <a:latin typeface="华文隶书" panose="02010800040101010101" pitchFamily="2" charset="-122"/>
              <a:ea typeface="华文隶书" panose="02010800040101010101" pitchFamily="2"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内容占位符 1"/>
          <p:cNvSpPr>
            <a:spLocks noGrp="1"/>
          </p:cNvSpPr>
          <p:nvPr>
            <p:ph idx="1"/>
          </p:nvPr>
        </p:nvSpPr>
        <p:spPr>
          <a:xfrm>
            <a:off x="1285875" y="2713038"/>
            <a:ext cx="4140200" cy="1893887"/>
          </a:xfrm>
        </p:spPr>
        <p:txBody>
          <a:bodyPr vert="horz" wrap="square" lIns="68558" tIns="34289" rIns="68558" bIns="34289" anchor="t"/>
          <a:p>
            <a:pPr marL="0" indent="0" eaLnBrk="1" hangingPunct="1">
              <a:buNone/>
            </a:pPr>
            <a:r>
              <a:rPr lang="zh-CN" altLang="en-US" dirty="0"/>
              <a:t>        </a:t>
            </a:r>
            <a:r>
              <a:rPr lang="zh-CN" altLang="en-US" sz="2000" dirty="0"/>
              <a:t>登录成功后，点击我校主页面右上方邀请码，输入邀请码：</a:t>
            </a:r>
            <a:endParaRPr lang="zh-CN" altLang="en-US" sz="2000" dirty="0"/>
          </a:p>
          <a:p>
            <a:pPr marL="0" indent="0" algn="ctr" eaLnBrk="1" hangingPunct="1">
              <a:buNone/>
            </a:pPr>
            <a:r>
              <a:rPr lang="en-US" altLang="zh-CN" sz="2000" dirty="0"/>
              <a:t>yqm29382</a:t>
            </a:r>
            <a:endParaRPr lang="en-US" altLang="zh-CN" sz="2000" dirty="0"/>
          </a:p>
          <a:p>
            <a:pPr marL="0" indent="0" eaLnBrk="1" hangingPunct="1">
              <a:buNone/>
            </a:pPr>
            <a:r>
              <a:rPr lang="zh-CN" altLang="en-US" sz="2000" dirty="0"/>
              <a:t>进入图书馆主页面，在智慧服务与读者应用模块点击“入馆预约”。</a:t>
            </a:r>
            <a:endParaRPr lang="zh-CN" altLang="en-US" dirty="0"/>
          </a:p>
        </p:txBody>
      </p:sp>
      <p:pic>
        <p:nvPicPr>
          <p:cNvPr id="89091" name="Picture 4" descr="E:\Users\JK\Desktop\2C12C1BD7773E13EC12DB6EAEE1_9C81E1A8_2148D.jpg"/>
          <p:cNvPicPr>
            <a:picLocks noChangeAspect="1"/>
          </p:cNvPicPr>
          <p:nvPr/>
        </p:nvPicPr>
        <p:blipFill>
          <a:blip r:embed="rId1"/>
          <a:stretch>
            <a:fillRect/>
          </a:stretch>
        </p:blipFill>
        <p:spPr>
          <a:xfrm>
            <a:off x="5724525" y="1419225"/>
            <a:ext cx="2984500" cy="3455988"/>
          </a:xfrm>
          <a:prstGeom prst="rect">
            <a:avLst/>
          </a:prstGeom>
          <a:noFill/>
          <a:ln w="9525">
            <a:noFill/>
          </a:ln>
        </p:spPr>
      </p:pic>
      <p:sp>
        <p:nvSpPr>
          <p:cNvPr id="89092" name="标题 61441"/>
          <p:cNvSpPr txBox="1"/>
          <p:nvPr/>
        </p:nvSpPr>
        <p:spPr>
          <a:xfrm>
            <a:off x="333058" y="205740"/>
            <a:ext cx="8229600" cy="755650"/>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r>
              <a:rPr lang="zh-CN" altLang="zh-CN" sz="3600" b="1" dirty="0">
                <a:latin typeface="华文中宋" panose="02010600040101010101" pitchFamily="2" charset="-122"/>
                <a:ea typeface="华文中宋" panose="02010600040101010101" pitchFamily="2" charset="-122"/>
                <a:sym typeface="Impact" panose="020B0806030902050204" pitchFamily="34" charset="0"/>
              </a:rPr>
              <a:t>一、图书馆概况</a:t>
            </a:r>
            <a:endParaRPr lang="zh-CN" altLang="en-US" sz="3600" b="1" dirty="0">
              <a:latin typeface="华文中宋" panose="02010600040101010101" pitchFamily="2" charset="-122"/>
              <a:ea typeface="华文中宋" panose="02010600040101010101" pitchFamily="2" charset="-122"/>
              <a:sym typeface="Impact" panose="020B0806030902050204" pitchFamily="34" charset="0"/>
            </a:endParaRPr>
          </a:p>
        </p:txBody>
      </p:sp>
      <p:sp>
        <p:nvSpPr>
          <p:cNvPr id="89093" name="TextBox 1"/>
          <p:cNvSpPr txBox="1"/>
          <p:nvPr/>
        </p:nvSpPr>
        <p:spPr>
          <a:xfrm>
            <a:off x="457200" y="1098550"/>
            <a:ext cx="3898900" cy="520700"/>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8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4</a:t>
            </a:r>
            <a:r>
              <a:rPr lang="zh-CN" altLang="en-US" sz="28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、入馆和出馆</a:t>
            </a:r>
            <a:endParaRPr lang="zh-CN" altLang="en-US" sz="28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矩形 7"/>
          <p:cNvSpPr/>
          <p:nvPr/>
        </p:nvSpPr>
        <p:spPr>
          <a:xfrm>
            <a:off x="1979613" y="1762125"/>
            <a:ext cx="2041525" cy="461963"/>
          </a:xfrm>
          <a:prstGeom prst="rect">
            <a:avLst/>
          </a:prstGeom>
        </p:spPr>
        <p:txBody>
          <a:bodyPr wrap="none" lIns="91410" tIns="45705" rIns="91410" bIns="45705">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宋体" panose="02010600030101010101" pitchFamily="2" charset="-122"/>
                <a:cs typeface="+mn-cs"/>
              </a:rPr>
              <a:t>入馆预约流程</a:t>
            </a:r>
            <a:endParaRPr kumimoji="0" lang="zh-CN" altLang="en-US" sz="2400" b="0"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宋体" panose="02010600030101010101" pitchFamily="2" charset="-122"/>
              <a:cs typeface="+mn-cs"/>
            </a:endParaRPr>
          </a:p>
        </p:txBody>
      </p:sp>
      <p:sp>
        <p:nvSpPr>
          <p:cNvPr id="89095" name="矩形 1"/>
          <p:cNvSpPr/>
          <p:nvPr/>
        </p:nvSpPr>
        <p:spPr>
          <a:xfrm>
            <a:off x="250825" y="1714500"/>
            <a:ext cx="887413" cy="132397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4000" b="1" dirty="0">
                <a:solidFill>
                  <a:srgbClr val="8A0DA3"/>
                </a:solidFill>
                <a:latin typeface="华文隶书" panose="02010800040101010101" pitchFamily="2" charset="-122"/>
                <a:ea typeface="华文隶书" panose="02010800040101010101" pitchFamily="2" charset="-122"/>
              </a:rPr>
              <a:t>入馆</a:t>
            </a:r>
            <a:endParaRPr lang="en-US" altLang="zh-CN" sz="4000" b="1" dirty="0">
              <a:latin typeface="华文隶书" panose="02010800040101010101" pitchFamily="2" charset="-122"/>
              <a:ea typeface="华文隶书" panose="02010800040101010101"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内容占位符 1"/>
          <p:cNvSpPr>
            <a:spLocks noGrp="1"/>
          </p:cNvSpPr>
          <p:nvPr>
            <p:ph idx="1"/>
          </p:nvPr>
        </p:nvSpPr>
        <p:spPr>
          <a:xfrm>
            <a:off x="2136775" y="1620838"/>
            <a:ext cx="6681788" cy="723900"/>
          </a:xfrm>
        </p:spPr>
        <p:txBody>
          <a:bodyPr vert="horz" wrap="square" lIns="68558" tIns="34289" rIns="68558" bIns="34289" anchor="t"/>
          <a:p>
            <a:pPr marL="0" indent="0" eaLnBrk="1" hangingPunct="1">
              <a:buNone/>
            </a:pPr>
            <a:r>
              <a:rPr lang="zh-CN" altLang="en-US" sz="2000" dirty="0"/>
              <a:t>        进入入馆预约页面，点击“开始预约”，在图书馆列表中选择“图书馆”进行入馆预约。</a:t>
            </a:r>
            <a:endParaRPr lang="zh-CN" altLang="en-US" sz="2000" dirty="0"/>
          </a:p>
        </p:txBody>
      </p:sp>
      <p:pic>
        <p:nvPicPr>
          <p:cNvPr id="90115" name="Picture 4" descr="E:\Users\JK\Desktop\0872126BFA2A0458FE1C2E3B6CD_75CAE845_ABF0.jpg"/>
          <p:cNvPicPr>
            <a:picLocks noChangeAspect="1"/>
          </p:cNvPicPr>
          <p:nvPr/>
        </p:nvPicPr>
        <p:blipFill>
          <a:blip r:embed="rId1"/>
          <a:stretch>
            <a:fillRect/>
          </a:stretch>
        </p:blipFill>
        <p:spPr>
          <a:xfrm>
            <a:off x="2138363" y="2473325"/>
            <a:ext cx="2032000" cy="2614613"/>
          </a:xfrm>
          <a:prstGeom prst="rect">
            <a:avLst/>
          </a:prstGeom>
          <a:noFill/>
          <a:ln w="9525">
            <a:noFill/>
          </a:ln>
        </p:spPr>
      </p:pic>
      <p:pic>
        <p:nvPicPr>
          <p:cNvPr id="90116" name="Picture 5" descr="E:\Users\JK\Desktop\58398328E58DC39D61B4BD84E10_1E40AA77_110F8.jpg"/>
          <p:cNvPicPr>
            <a:picLocks noChangeAspect="1"/>
          </p:cNvPicPr>
          <p:nvPr/>
        </p:nvPicPr>
        <p:blipFill>
          <a:blip r:embed="rId2"/>
          <a:stretch>
            <a:fillRect/>
          </a:stretch>
        </p:blipFill>
        <p:spPr>
          <a:xfrm>
            <a:off x="4464050" y="2417763"/>
            <a:ext cx="2027238" cy="2725737"/>
          </a:xfrm>
          <a:prstGeom prst="rect">
            <a:avLst/>
          </a:prstGeom>
          <a:noFill/>
          <a:ln w="9525">
            <a:noFill/>
          </a:ln>
        </p:spPr>
      </p:pic>
      <p:sp>
        <p:nvSpPr>
          <p:cNvPr id="90117" name="标题 61441"/>
          <p:cNvSpPr txBox="1"/>
          <p:nvPr/>
        </p:nvSpPr>
        <p:spPr>
          <a:xfrm>
            <a:off x="456883" y="260350"/>
            <a:ext cx="8229600" cy="755650"/>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r>
              <a:rPr lang="zh-CN" altLang="zh-CN" sz="3600" b="1" dirty="0">
                <a:latin typeface="华文中宋" panose="02010600040101010101" pitchFamily="2" charset="-122"/>
                <a:ea typeface="华文中宋" panose="02010600040101010101" pitchFamily="2" charset="-122"/>
                <a:sym typeface="Impact" panose="020B0806030902050204" pitchFamily="34" charset="0"/>
              </a:rPr>
              <a:t>一、图书馆概况</a:t>
            </a:r>
            <a:endParaRPr lang="zh-CN" altLang="en-US" sz="3600" b="1" dirty="0">
              <a:latin typeface="华文中宋" panose="02010600040101010101" pitchFamily="2" charset="-122"/>
              <a:ea typeface="华文中宋" panose="02010600040101010101" pitchFamily="2" charset="-122"/>
              <a:sym typeface="Impact" panose="020B0806030902050204" pitchFamily="34" charset="0"/>
            </a:endParaRPr>
          </a:p>
        </p:txBody>
      </p:sp>
      <p:sp>
        <p:nvSpPr>
          <p:cNvPr id="90118" name="TextBox 1"/>
          <p:cNvSpPr txBox="1"/>
          <p:nvPr/>
        </p:nvSpPr>
        <p:spPr>
          <a:xfrm>
            <a:off x="457200" y="1098550"/>
            <a:ext cx="3898900" cy="522288"/>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800" b="1" dirty="0">
                <a:solidFill>
                  <a:srgbClr val="9900CC"/>
                </a:solidFill>
                <a:latin typeface="华文中宋" panose="02010600040101010101" pitchFamily="2" charset="-122"/>
                <a:ea typeface="华文中宋" panose="02010600040101010101" pitchFamily="2" charset="-122"/>
              </a:rPr>
              <a:t>4</a:t>
            </a:r>
            <a:r>
              <a:rPr lang="zh-CN" altLang="en-US" sz="2800" b="1" dirty="0">
                <a:solidFill>
                  <a:srgbClr val="9900CC"/>
                </a:solidFill>
                <a:latin typeface="华文中宋" panose="02010600040101010101" pitchFamily="2" charset="-122"/>
                <a:ea typeface="华文中宋" panose="02010600040101010101" pitchFamily="2" charset="-122"/>
              </a:rPr>
              <a:t>、入馆和出馆</a:t>
            </a:r>
            <a:endParaRPr lang="zh-CN" altLang="en-US" sz="2800" b="1" dirty="0">
              <a:solidFill>
                <a:srgbClr val="9900CC"/>
              </a:solidFill>
              <a:latin typeface="华文中宋" panose="02010600040101010101" pitchFamily="2" charset="-122"/>
              <a:ea typeface="华文中宋" panose="02010600040101010101" pitchFamily="2" charset="-122"/>
            </a:endParaRPr>
          </a:p>
        </p:txBody>
      </p:sp>
      <p:sp>
        <p:nvSpPr>
          <p:cNvPr id="12" name="矩形 11"/>
          <p:cNvSpPr/>
          <p:nvPr/>
        </p:nvSpPr>
        <p:spPr>
          <a:xfrm>
            <a:off x="1292225" y="2103438"/>
            <a:ext cx="495300" cy="2308225"/>
          </a:xfrm>
          <a:prstGeom prst="rect">
            <a:avLst/>
          </a:prstGeom>
        </p:spPr>
        <p:txBody>
          <a:bodyPr wrap="none" lIns="91410" tIns="45705" rIns="91410" bIns="45705">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宋体" panose="02010600030101010101" pitchFamily="2" charset="-122"/>
                <a:cs typeface="+mn-cs"/>
              </a:rPr>
              <a:t>入</a:t>
            </a:r>
            <a:endParaRPr kumimoji="0" lang="en-US" altLang="zh-CN"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宋体" panose="02010600030101010101" pitchFamily="2" charset="-122"/>
                <a:cs typeface="+mn-cs"/>
              </a:rPr>
              <a:t>馆</a:t>
            </a:r>
            <a:endParaRPr kumimoji="0" lang="en-US" altLang="zh-CN"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宋体" panose="02010600030101010101" pitchFamily="2" charset="-122"/>
                <a:cs typeface="+mn-cs"/>
              </a:rPr>
              <a:t>预</a:t>
            </a:r>
            <a:endParaRPr kumimoji="0" lang="en-US" altLang="zh-CN"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宋体" panose="02010600030101010101" pitchFamily="2" charset="-122"/>
                <a:cs typeface="+mn-cs"/>
              </a:rPr>
              <a:t>约</a:t>
            </a:r>
            <a:endParaRPr kumimoji="0" lang="en-US" altLang="zh-CN"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宋体" panose="02010600030101010101" pitchFamily="2" charset="-122"/>
                <a:cs typeface="+mn-cs"/>
              </a:rPr>
              <a:t>流</a:t>
            </a:r>
            <a:endParaRPr kumimoji="0" lang="en-US" altLang="zh-CN"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宋体" panose="02010600030101010101" pitchFamily="2" charset="-122"/>
                <a:cs typeface="+mn-cs"/>
              </a:rPr>
              <a:t>程</a:t>
            </a:r>
            <a:endParaRPr kumimoji="0" lang="zh-CN" altLang="en-US" sz="2400" b="0"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宋体" panose="02010600030101010101" pitchFamily="2" charset="-122"/>
              <a:cs typeface="+mn-cs"/>
            </a:endParaRPr>
          </a:p>
        </p:txBody>
      </p:sp>
      <p:sp>
        <p:nvSpPr>
          <p:cNvPr id="90120" name="矩形 1"/>
          <p:cNvSpPr/>
          <p:nvPr/>
        </p:nvSpPr>
        <p:spPr>
          <a:xfrm>
            <a:off x="250825" y="1714500"/>
            <a:ext cx="887413" cy="132397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4000" b="1" dirty="0">
                <a:solidFill>
                  <a:srgbClr val="8A0DA3"/>
                </a:solidFill>
                <a:latin typeface="华文隶书" panose="02010800040101010101" pitchFamily="2" charset="-122"/>
                <a:ea typeface="华文隶书" panose="02010800040101010101" pitchFamily="2" charset="-122"/>
              </a:rPr>
              <a:t>入馆</a:t>
            </a:r>
            <a:endParaRPr lang="en-US" altLang="zh-CN" sz="4000" b="1" dirty="0">
              <a:latin typeface="华文隶书" panose="02010800040101010101" pitchFamily="2" charset="-122"/>
              <a:ea typeface="华文隶书" panose="02010800040101010101" pitchFamily="2" charset="-122"/>
            </a:endParaRPr>
          </a:p>
        </p:txBody>
      </p:sp>
      <p:pic>
        <p:nvPicPr>
          <p:cNvPr id="90121" name="Picture 10"/>
          <p:cNvPicPr>
            <a:picLocks noChangeAspect="1"/>
          </p:cNvPicPr>
          <p:nvPr/>
        </p:nvPicPr>
        <p:blipFill>
          <a:blip r:embed="rId3"/>
          <a:stretch>
            <a:fillRect/>
          </a:stretch>
        </p:blipFill>
        <p:spPr>
          <a:xfrm>
            <a:off x="7119938" y="2203450"/>
            <a:ext cx="1916112" cy="2952750"/>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331913" y="2066925"/>
            <a:ext cx="4572000" cy="1570038"/>
          </a:xfrm>
          <a:prstGeom prst="rect">
            <a:avLst/>
          </a:prstGeom>
        </p:spPr>
        <p:txBody>
          <a:bodyPr lIns="91410" tIns="45705" rIns="91410" bIns="45705">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chemeClr val="tx1"/>
                </a:solidFill>
                <a:effectLst/>
                <a:uLnTx/>
                <a:uFillTx/>
                <a:latin typeface="+mn-ea"/>
                <a:ea typeface="+mn-ea"/>
                <a:cs typeface="+mn-cs"/>
              </a:rPr>
              <a:t>        预 约 成 功 后 ， 需 在 预 约 时 间 段 内 到 图 书 馆 ，在图书馆入口处扫描“签到二维码”，签 到 入 馆 。</a:t>
            </a:r>
            <a:endParaRPr kumimoji="0" lang="zh-CN" altLang="en-US" sz="2400" b="0" i="0" u="none" strike="noStrike" kern="1200" cap="none" spc="0" normalizeH="0" baseline="0" noProof="0" dirty="0">
              <a:ln>
                <a:noFill/>
              </a:ln>
              <a:solidFill>
                <a:schemeClr val="tx1"/>
              </a:solidFill>
              <a:effectLst/>
              <a:uLnTx/>
              <a:uFillTx/>
              <a:latin typeface="+mn-ea"/>
              <a:ea typeface="+mn-ea"/>
              <a:cs typeface="+mn-cs"/>
            </a:endParaRPr>
          </a:p>
        </p:txBody>
      </p:sp>
      <p:pic>
        <p:nvPicPr>
          <p:cNvPr id="91139" name="Picture 2"/>
          <p:cNvPicPr>
            <a:picLocks noChangeAspect="1"/>
          </p:cNvPicPr>
          <p:nvPr/>
        </p:nvPicPr>
        <p:blipFill>
          <a:blip r:embed="rId1"/>
          <a:stretch>
            <a:fillRect/>
          </a:stretch>
        </p:blipFill>
        <p:spPr>
          <a:xfrm>
            <a:off x="6119813" y="1563688"/>
            <a:ext cx="2436812" cy="3352800"/>
          </a:xfrm>
          <a:prstGeom prst="rect">
            <a:avLst/>
          </a:prstGeom>
          <a:noFill/>
          <a:ln w="9525">
            <a:noFill/>
          </a:ln>
        </p:spPr>
      </p:pic>
      <p:sp>
        <p:nvSpPr>
          <p:cNvPr id="91140" name="矩形 1"/>
          <p:cNvSpPr/>
          <p:nvPr/>
        </p:nvSpPr>
        <p:spPr>
          <a:xfrm>
            <a:off x="539750" y="3976688"/>
            <a:ext cx="5903913" cy="77787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20000"/>
              </a:spcBef>
              <a:buClr>
                <a:srgbClr val="31B6FD"/>
              </a:buClr>
              <a:buNone/>
            </a:pPr>
            <a:r>
              <a:rPr lang="zh-CN" altLang="en-US" sz="2000" dirty="0">
                <a:solidFill>
                  <a:srgbClr val="073E87"/>
                </a:solidFill>
                <a:latin typeface="Candara" panose="020E0502030303020204" pitchFamily="34" charset="0"/>
                <a:ea typeface="华文楷体" panose="02010600040101010101" pitchFamily="2" charset="-122"/>
              </a:rPr>
              <a:t>注意：</a:t>
            </a:r>
            <a:endParaRPr lang="en-US" altLang="zh-CN" sz="2000" dirty="0">
              <a:solidFill>
                <a:srgbClr val="073E87"/>
              </a:solidFill>
              <a:latin typeface="Candara" panose="020E0502030303020204" pitchFamily="34" charset="0"/>
              <a:ea typeface="华文楷体" panose="02010600040101010101" pitchFamily="2" charset="-122"/>
            </a:endParaRPr>
          </a:p>
          <a:p>
            <a:pPr marL="0" lvl="0" indent="0" defTabSz="914400">
              <a:lnSpc>
                <a:spcPct val="100000"/>
              </a:lnSpc>
              <a:spcBef>
                <a:spcPct val="20000"/>
              </a:spcBef>
              <a:buClr>
                <a:srgbClr val="31B6FD"/>
              </a:buClr>
              <a:buNone/>
            </a:pPr>
            <a:r>
              <a:rPr lang="zh-CN" altLang="en-US" sz="2000" dirty="0">
                <a:solidFill>
                  <a:srgbClr val="073E87"/>
                </a:solidFill>
                <a:latin typeface="Candara" panose="020E0502030303020204" pitchFamily="34" charset="0"/>
                <a:ea typeface="华文楷体" panose="02010600040101010101" pitchFamily="2" charset="-122"/>
              </a:rPr>
              <a:t>           如若预约后无法正常到馆请及时取消预约。</a:t>
            </a:r>
            <a:endParaRPr lang="zh-CN" altLang="en-US" sz="2000" dirty="0">
              <a:solidFill>
                <a:srgbClr val="073E87"/>
              </a:solidFill>
              <a:latin typeface="Candara" panose="020E0502030303020204" pitchFamily="34" charset="0"/>
              <a:ea typeface="华文楷体" panose="02010600040101010101" pitchFamily="2" charset="-122"/>
            </a:endParaRPr>
          </a:p>
        </p:txBody>
      </p:sp>
      <p:sp>
        <p:nvSpPr>
          <p:cNvPr id="91141" name="标题 61441"/>
          <p:cNvSpPr txBox="1"/>
          <p:nvPr/>
        </p:nvSpPr>
        <p:spPr>
          <a:xfrm>
            <a:off x="456883" y="241935"/>
            <a:ext cx="8229600" cy="755650"/>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r>
              <a:rPr lang="zh-CN" altLang="zh-CN" sz="3600" b="1" dirty="0">
                <a:latin typeface="华文中宋" panose="02010600040101010101" pitchFamily="2" charset="-122"/>
                <a:ea typeface="华文中宋" panose="02010600040101010101" pitchFamily="2" charset="-122"/>
                <a:sym typeface="Impact" panose="020B0806030902050204" pitchFamily="34" charset="0"/>
              </a:rPr>
              <a:t>一、图书馆概况</a:t>
            </a:r>
            <a:endParaRPr lang="zh-CN" altLang="en-US" sz="3600" b="1" dirty="0">
              <a:latin typeface="华文中宋" panose="02010600040101010101" pitchFamily="2" charset="-122"/>
              <a:ea typeface="华文中宋" panose="02010600040101010101" pitchFamily="2" charset="-122"/>
              <a:sym typeface="Impact" panose="020B0806030902050204" pitchFamily="34" charset="0"/>
            </a:endParaRPr>
          </a:p>
        </p:txBody>
      </p:sp>
      <p:sp>
        <p:nvSpPr>
          <p:cNvPr id="91142" name="TextBox 1"/>
          <p:cNvSpPr txBox="1"/>
          <p:nvPr/>
        </p:nvSpPr>
        <p:spPr>
          <a:xfrm>
            <a:off x="457200" y="1098550"/>
            <a:ext cx="3898900" cy="522288"/>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800" b="1" dirty="0">
                <a:solidFill>
                  <a:srgbClr val="9900CC"/>
                </a:solidFill>
                <a:latin typeface="华文中宋" panose="02010600040101010101" pitchFamily="2" charset="-122"/>
                <a:ea typeface="华文中宋" panose="02010600040101010101" pitchFamily="2" charset="-122"/>
              </a:rPr>
              <a:t>4</a:t>
            </a:r>
            <a:r>
              <a:rPr lang="zh-CN" altLang="en-US" sz="2800" b="1" dirty="0">
                <a:solidFill>
                  <a:srgbClr val="9900CC"/>
                </a:solidFill>
                <a:latin typeface="华文中宋" panose="02010600040101010101" pitchFamily="2" charset="-122"/>
                <a:ea typeface="华文中宋" panose="02010600040101010101" pitchFamily="2" charset="-122"/>
              </a:rPr>
              <a:t>、入馆和出馆</a:t>
            </a:r>
            <a:endParaRPr lang="zh-CN" altLang="en-US" sz="2800" b="1" dirty="0">
              <a:solidFill>
                <a:srgbClr val="9900CC"/>
              </a:solidFill>
              <a:latin typeface="华文中宋" panose="02010600040101010101" pitchFamily="2" charset="-122"/>
              <a:ea typeface="华文中宋" panose="02010600040101010101" pitchFamily="2" charset="-122"/>
            </a:endParaRPr>
          </a:p>
        </p:txBody>
      </p:sp>
      <p:sp>
        <p:nvSpPr>
          <p:cNvPr id="91143" name="矩形 1"/>
          <p:cNvSpPr/>
          <p:nvPr/>
        </p:nvSpPr>
        <p:spPr>
          <a:xfrm>
            <a:off x="250825" y="1714500"/>
            <a:ext cx="887413" cy="132397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4000" b="1" dirty="0">
                <a:solidFill>
                  <a:srgbClr val="8A0DA3"/>
                </a:solidFill>
                <a:latin typeface="华文隶书" panose="02010800040101010101" pitchFamily="2" charset="-122"/>
                <a:ea typeface="华文隶书" panose="02010800040101010101" pitchFamily="2" charset="-122"/>
              </a:rPr>
              <a:t>入馆</a:t>
            </a:r>
            <a:endParaRPr lang="en-US" altLang="zh-CN" sz="4000" b="1" dirty="0">
              <a:latin typeface="华文隶书" panose="02010800040101010101" pitchFamily="2" charset="-122"/>
              <a:ea typeface="华文隶书" panose="0201080004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文本框 21"/>
          <p:cNvSpPr txBox="1"/>
          <p:nvPr/>
        </p:nvSpPr>
        <p:spPr>
          <a:xfrm>
            <a:off x="2085975" y="1571625"/>
            <a:ext cx="5530850" cy="623888"/>
          </a:xfrm>
          <a:prstGeom prst="rect">
            <a:avLst/>
          </a:prstGeom>
          <a:noFill/>
          <a:ln w="9525">
            <a:noFill/>
          </a:ln>
        </p:spPr>
        <p:txBody>
          <a:bodyPr lIns="68556" tIns="34289" rIns="68556" bIns="34289">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684530" eaLnBrk="1" hangingPunct="1">
              <a:lnSpc>
                <a:spcPct val="100000"/>
              </a:lnSpc>
              <a:spcBef>
                <a:spcPct val="0"/>
              </a:spcBef>
              <a:buNone/>
            </a:pPr>
            <a:r>
              <a:rPr lang="zh-CN" altLang="en-US" sz="1800" b="1" dirty="0">
                <a:solidFill>
                  <a:srgbClr val="5F7797"/>
                </a:solidFill>
              </a:rPr>
              <a:t>从传授性学习转向自主性学习，从应试学习转向探究学习。</a:t>
            </a:r>
            <a:endParaRPr lang="zh-CN" altLang="en-US" sz="1800" b="1" dirty="0">
              <a:solidFill>
                <a:srgbClr val="5F7797"/>
              </a:solidFill>
            </a:endParaRPr>
          </a:p>
        </p:txBody>
      </p:sp>
      <p:sp>
        <p:nvSpPr>
          <p:cNvPr id="27" name="文本框 26"/>
          <p:cNvSpPr txBox="1"/>
          <p:nvPr/>
        </p:nvSpPr>
        <p:spPr>
          <a:xfrm>
            <a:off x="2085975" y="2578100"/>
            <a:ext cx="5457825" cy="623888"/>
          </a:xfrm>
          <a:prstGeom prst="rect">
            <a:avLst/>
          </a:prstGeom>
          <a:noFill/>
          <a:ln w="9525">
            <a:noFill/>
          </a:ln>
        </p:spPr>
        <p:txBody>
          <a:bodyPr lIns="68556" tIns="34289" rIns="68556" bIns="34289">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684530" eaLnBrk="1" hangingPunct="1">
              <a:lnSpc>
                <a:spcPct val="100000"/>
              </a:lnSpc>
              <a:spcBef>
                <a:spcPct val="0"/>
              </a:spcBef>
              <a:buNone/>
            </a:pPr>
            <a:r>
              <a:rPr lang="zh-CN" altLang="en-US" sz="1800" b="1" dirty="0">
                <a:solidFill>
                  <a:srgbClr val="5F7797"/>
                </a:solidFill>
              </a:rPr>
              <a:t>大学生只有博览群书、博采众长，不断丰富自己的知识结构，才能提高自己的能力和素养。</a:t>
            </a:r>
            <a:endParaRPr lang="zh-CN" altLang="en-US" sz="1800" b="1" dirty="0">
              <a:solidFill>
                <a:srgbClr val="5F7797"/>
              </a:solidFill>
            </a:endParaRPr>
          </a:p>
        </p:txBody>
      </p:sp>
      <p:sp>
        <p:nvSpPr>
          <p:cNvPr id="34" name="文本框 33"/>
          <p:cNvSpPr txBox="1"/>
          <p:nvPr/>
        </p:nvSpPr>
        <p:spPr>
          <a:xfrm>
            <a:off x="2085975" y="3814763"/>
            <a:ext cx="6037263" cy="346075"/>
          </a:xfrm>
          <a:prstGeom prst="rect">
            <a:avLst/>
          </a:prstGeom>
          <a:noFill/>
          <a:ln w="9525">
            <a:noFill/>
          </a:ln>
        </p:spPr>
        <p:txBody>
          <a:bodyPr lIns="68556" tIns="34289" rIns="68556" bIns="34289">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684530" eaLnBrk="1" hangingPunct="1">
              <a:lnSpc>
                <a:spcPct val="100000"/>
              </a:lnSpc>
              <a:spcBef>
                <a:spcPct val="0"/>
              </a:spcBef>
              <a:buNone/>
            </a:pPr>
            <a:r>
              <a:rPr lang="zh-CN" altLang="en-US" sz="1800" b="1" dirty="0">
                <a:solidFill>
                  <a:srgbClr val="5F7797"/>
                </a:solidFill>
              </a:rPr>
              <a:t>图书馆正是为我们提供信息资源的重要场所。</a:t>
            </a:r>
            <a:endParaRPr lang="zh-CN" altLang="en-US" sz="1800" b="1" dirty="0">
              <a:solidFill>
                <a:srgbClr val="5F7797"/>
              </a:solidFill>
            </a:endParaRPr>
          </a:p>
        </p:txBody>
      </p:sp>
      <p:grpSp>
        <p:nvGrpSpPr>
          <p:cNvPr id="73733" name="chenying0907 27"/>
          <p:cNvGrpSpPr/>
          <p:nvPr/>
        </p:nvGrpSpPr>
        <p:grpSpPr>
          <a:xfrm>
            <a:off x="2709863" y="400050"/>
            <a:ext cx="3724275" cy="503238"/>
            <a:chOff x="3613389" y="534413"/>
            <a:chExt cx="4965226" cy="668912"/>
          </a:xfrm>
        </p:grpSpPr>
        <p:sp>
          <p:nvSpPr>
            <p:cNvPr id="73741" name="Freeform 544"/>
            <p:cNvSpPr>
              <a:spLocks noEditPoints="1"/>
            </p:cNvSpPr>
            <p:nvPr/>
          </p:nvSpPr>
          <p:spPr>
            <a:xfrm>
              <a:off x="4870451" y="1119188"/>
              <a:ext cx="2451100" cy="8413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alpha val="100000"/>
              </a:srgbClr>
            </a:solidFill>
            <a:ln w="9525">
              <a:noFill/>
            </a:ln>
          </p:spPr>
          <p:txBody>
            <a:bodyPr/>
            <a:p>
              <a:endParaRPr lang="zh-CN" altLang="en-US"/>
            </a:p>
          </p:txBody>
        </p:sp>
        <p:sp>
          <p:nvSpPr>
            <p:cNvPr id="73742" name="矩形 41"/>
            <p:cNvSpPr/>
            <p:nvPr/>
          </p:nvSpPr>
          <p:spPr>
            <a:xfrm>
              <a:off x="3613389" y="534413"/>
              <a:ext cx="4965226" cy="593197"/>
            </a:xfrm>
            <a:prstGeom prst="rect">
              <a:avLst/>
            </a:prstGeom>
            <a:noFill/>
            <a:ln w="9525">
              <a:noFill/>
            </a:ln>
          </p:spPr>
          <p:txBody>
            <a:bodyPr wrap="none">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algn="ctr" defTabSz="684530" eaLnBrk="1" hangingPunct="1">
                <a:lnSpc>
                  <a:spcPct val="100000"/>
                </a:lnSpc>
                <a:spcBef>
                  <a:spcPct val="0"/>
                </a:spcBef>
                <a:buNone/>
              </a:pPr>
              <a:r>
                <a:rPr lang="zh-CN" altLang="en-US" sz="2300" b="1" dirty="0">
                  <a:solidFill>
                    <a:srgbClr val="5F7797"/>
                  </a:solidFill>
                </a:rPr>
                <a:t>新生信息素养教育的必要性</a:t>
              </a:r>
              <a:endParaRPr lang="zh-CN" altLang="en-US" sz="2300" b="1" dirty="0">
                <a:solidFill>
                  <a:srgbClr val="5F7797"/>
                </a:solidFill>
              </a:endParaRPr>
            </a:p>
          </p:txBody>
        </p:sp>
      </p:grpSp>
      <p:grpSp>
        <p:nvGrpSpPr>
          <p:cNvPr id="43" name="chenying0907 42"/>
          <p:cNvGrpSpPr/>
          <p:nvPr/>
        </p:nvGrpSpPr>
        <p:grpSpPr>
          <a:xfrm>
            <a:off x="1379190" y="1497203"/>
            <a:ext cx="161290" cy="513567"/>
            <a:chOff x="2022476" y="5602288"/>
            <a:chExt cx="500062" cy="1592263"/>
          </a:xfrm>
          <a:solidFill>
            <a:srgbClr val="FDBE00"/>
          </a:solidFill>
        </p:grpSpPr>
        <p:sp>
          <p:nvSpPr>
            <p:cNvPr id="44" name="Freeform 270"/>
            <p:cNvSpPr/>
            <p:nvPr/>
          </p:nvSpPr>
          <p:spPr bwMode="auto">
            <a:xfrm>
              <a:off x="2033588" y="6632575"/>
              <a:ext cx="488950" cy="446088"/>
            </a:xfrm>
            <a:custGeom>
              <a:avLst/>
              <a:gdLst>
                <a:gd name="T0" fmla="*/ 121 w 151"/>
                <a:gd name="T1" fmla="*/ 137 h 137"/>
                <a:gd name="T2" fmla="*/ 121 w 151"/>
                <a:gd name="T3" fmla="*/ 136 h 137"/>
                <a:gd name="T4" fmla="*/ 117 w 151"/>
                <a:gd name="T5" fmla="*/ 134 h 137"/>
                <a:gd name="T6" fmla="*/ 144 w 151"/>
                <a:gd name="T7" fmla="*/ 100 h 137"/>
                <a:gd name="T8" fmla="*/ 105 w 151"/>
                <a:gd name="T9" fmla="*/ 122 h 137"/>
                <a:gd name="T10" fmla="*/ 105 w 151"/>
                <a:gd name="T11" fmla="*/ 121 h 137"/>
                <a:gd name="T12" fmla="*/ 71 w 151"/>
                <a:gd name="T13" fmla="*/ 121 h 137"/>
                <a:gd name="T14" fmla="*/ 146 w 151"/>
                <a:gd name="T15" fmla="*/ 61 h 137"/>
                <a:gd name="T16" fmla="*/ 24 w 151"/>
                <a:gd name="T17" fmla="*/ 131 h 137"/>
                <a:gd name="T18" fmla="*/ 19 w 151"/>
                <a:gd name="T19" fmla="*/ 134 h 137"/>
                <a:gd name="T20" fmla="*/ 135 w 151"/>
                <a:gd name="T21" fmla="*/ 57 h 137"/>
                <a:gd name="T22" fmla="*/ 24 w 151"/>
                <a:gd name="T23" fmla="*/ 122 h 137"/>
                <a:gd name="T24" fmla="*/ 24 w 151"/>
                <a:gd name="T25" fmla="*/ 121 h 137"/>
                <a:gd name="T26" fmla="*/ 114 w 151"/>
                <a:gd name="T27" fmla="*/ 55 h 137"/>
                <a:gd name="T28" fmla="*/ 24 w 151"/>
                <a:gd name="T29" fmla="*/ 107 h 137"/>
                <a:gd name="T30" fmla="*/ 24 w 151"/>
                <a:gd name="T31" fmla="*/ 106 h 137"/>
                <a:gd name="T32" fmla="*/ 107 w 151"/>
                <a:gd name="T33" fmla="*/ 55 h 137"/>
                <a:gd name="T34" fmla="*/ 1 w 151"/>
                <a:gd name="T35" fmla="*/ 117 h 137"/>
                <a:gd name="T36" fmla="*/ 0 w 151"/>
                <a:gd name="T37" fmla="*/ 117 h 137"/>
                <a:gd name="T38" fmla="*/ 16 w 151"/>
                <a:gd name="T39" fmla="*/ 88 h 137"/>
                <a:gd name="T40" fmla="*/ 29 w 151"/>
                <a:gd name="T41" fmla="*/ 79 h 137"/>
                <a:gd name="T42" fmla="*/ 30 w 151"/>
                <a:gd name="T43" fmla="*/ 74 h 137"/>
                <a:gd name="T44" fmla="*/ 30 w 151"/>
                <a:gd name="T45" fmla="*/ 73 h 137"/>
                <a:gd name="T46" fmla="*/ 33 w 151"/>
                <a:gd name="T47" fmla="*/ 71 h 137"/>
                <a:gd name="T48" fmla="*/ 61 w 151"/>
                <a:gd name="T49" fmla="*/ 48 h 137"/>
                <a:gd name="T50" fmla="*/ 26 w 151"/>
                <a:gd name="T51" fmla="*/ 68 h 137"/>
                <a:gd name="T52" fmla="*/ 25 w 151"/>
                <a:gd name="T53" fmla="*/ 67 h 137"/>
                <a:gd name="T54" fmla="*/ 13 w 151"/>
                <a:gd name="T55" fmla="*/ 65 h 137"/>
                <a:gd name="T56" fmla="*/ 15 w 151"/>
                <a:gd name="T57" fmla="*/ 50 h 137"/>
                <a:gd name="T58" fmla="*/ 14 w 151"/>
                <a:gd name="T59" fmla="*/ 50 h 137"/>
                <a:gd name="T60" fmla="*/ 15 w 151"/>
                <a:gd name="T61" fmla="*/ 54 h 137"/>
                <a:gd name="T62" fmla="*/ 123 w 151"/>
                <a:gd name="T63" fmla="*/ 0 h 137"/>
                <a:gd name="T64" fmla="*/ 75 w 151"/>
                <a:gd name="T65" fmla="*/ 35 h 137"/>
                <a:gd name="T66" fmla="*/ 110 w 151"/>
                <a:gd name="T67" fmla="*/ 18 h 137"/>
                <a:gd name="T68" fmla="*/ 86 w 151"/>
                <a:gd name="T69" fmla="*/ 36 h 137"/>
                <a:gd name="T70" fmla="*/ 101 w 151"/>
                <a:gd name="T71" fmla="*/ 32 h 137"/>
                <a:gd name="T72" fmla="*/ 24 w 151"/>
                <a:gd name="T73" fmla="*/ 83 h 137"/>
                <a:gd name="T74" fmla="*/ 117 w 151"/>
                <a:gd name="T75" fmla="*/ 30 h 137"/>
                <a:gd name="T76" fmla="*/ 117 w 151"/>
                <a:gd name="T77" fmla="*/ 30 h 137"/>
                <a:gd name="T78" fmla="*/ 53 w 151"/>
                <a:gd name="T79" fmla="*/ 85 h 137"/>
                <a:gd name="T80" fmla="*/ 129 w 151"/>
                <a:gd name="T81" fmla="*/ 42 h 137"/>
                <a:gd name="T82" fmla="*/ 129 w 151"/>
                <a:gd name="T83" fmla="*/ 43 h 137"/>
                <a:gd name="T84" fmla="*/ 118 w 151"/>
                <a:gd name="T85" fmla="*/ 52 h 137"/>
                <a:gd name="T86" fmla="*/ 118 w 151"/>
                <a:gd name="T87" fmla="*/ 53 h 137"/>
                <a:gd name="T88" fmla="*/ 144 w 151"/>
                <a:gd name="T89" fmla="*/ 52 h 137"/>
                <a:gd name="T90" fmla="*/ 145 w 151"/>
                <a:gd name="T91" fmla="*/ 52 h 137"/>
                <a:gd name="T92" fmla="*/ 80 w 151"/>
                <a:gd name="T93" fmla="*/ 98 h 137"/>
                <a:gd name="T94" fmla="*/ 150 w 151"/>
                <a:gd name="T95" fmla="*/ 58 h 137"/>
                <a:gd name="T96" fmla="*/ 151 w 151"/>
                <a:gd name="T97" fmla="*/ 58 h 137"/>
                <a:gd name="T98" fmla="*/ 147 w 151"/>
                <a:gd name="T99" fmla="*/ 61 h 137"/>
                <a:gd name="T100" fmla="*/ 131 w 151"/>
                <a:gd name="T101" fmla="*/ 86 h 137"/>
                <a:gd name="T102" fmla="*/ 107 w 151"/>
                <a:gd name="T103" fmla="*/ 120 h 137"/>
                <a:gd name="T104" fmla="*/ 146 w 151"/>
                <a:gd name="T105" fmla="*/ 98 h 137"/>
                <a:gd name="T106" fmla="*/ 146 w 151"/>
                <a:gd name="T107" fmla="*/ 99 h 137"/>
                <a:gd name="T108" fmla="*/ 134 w 151"/>
                <a:gd name="T109" fmla="*/ 124 h 137"/>
                <a:gd name="T110" fmla="*/ 134 w 151"/>
                <a:gd name="T111" fmla="*/ 125 h 137"/>
                <a:gd name="T112" fmla="*/ 135 w 151"/>
                <a:gd name="T113" fmla="*/ 128 h 137"/>
                <a:gd name="T114" fmla="*/ 130 w 151"/>
                <a:gd name="T115" fmla="*/ 134 h 137"/>
                <a:gd name="T116" fmla="*/ 126 w 151"/>
                <a:gd name="T117" fmla="*/ 137 h 137"/>
                <a:gd name="T118" fmla="*/ 131 w 151"/>
                <a:gd name="T119" fmla="*/ 13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1" h="137">
                  <a:moveTo>
                    <a:pt x="121" y="137"/>
                  </a:moveTo>
                  <a:cubicBezTo>
                    <a:pt x="121" y="137"/>
                    <a:pt x="121" y="137"/>
                    <a:pt x="121" y="137"/>
                  </a:cubicBezTo>
                  <a:cubicBezTo>
                    <a:pt x="121" y="137"/>
                    <a:pt x="121" y="137"/>
                    <a:pt x="121" y="137"/>
                  </a:cubicBezTo>
                  <a:cubicBezTo>
                    <a:pt x="121" y="137"/>
                    <a:pt x="121" y="137"/>
                    <a:pt x="121" y="136"/>
                  </a:cubicBezTo>
                  <a:cubicBezTo>
                    <a:pt x="121" y="136"/>
                    <a:pt x="121" y="136"/>
                    <a:pt x="121" y="136"/>
                  </a:cubicBezTo>
                  <a:cubicBezTo>
                    <a:pt x="121" y="136"/>
                    <a:pt x="121" y="136"/>
                    <a:pt x="121" y="136"/>
                  </a:cubicBezTo>
                  <a:cubicBezTo>
                    <a:pt x="121" y="136"/>
                    <a:pt x="122" y="135"/>
                    <a:pt x="125" y="132"/>
                  </a:cubicBezTo>
                  <a:cubicBezTo>
                    <a:pt x="127" y="130"/>
                    <a:pt x="129" y="128"/>
                    <a:pt x="131" y="126"/>
                  </a:cubicBezTo>
                  <a:cubicBezTo>
                    <a:pt x="117" y="134"/>
                    <a:pt x="117" y="134"/>
                    <a:pt x="117" y="134"/>
                  </a:cubicBezTo>
                  <a:cubicBezTo>
                    <a:pt x="117" y="135"/>
                    <a:pt x="116" y="135"/>
                    <a:pt x="116" y="134"/>
                  </a:cubicBezTo>
                  <a:cubicBezTo>
                    <a:pt x="116" y="134"/>
                    <a:pt x="116" y="134"/>
                    <a:pt x="116" y="134"/>
                  </a:cubicBezTo>
                  <a:cubicBezTo>
                    <a:pt x="123" y="126"/>
                    <a:pt x="139" y="106"/>
                    <a:pt x="144" y="100"/>
                  </a:cubicBezTo>
                  <a:cubicBezTo>
                    <a:pt x="105" y="122"/>
                    <a:pt x="105" y="122"/>
                    <a:pt x="105" y="122"/>
                  </a:cubicBezTo>
                  <a:cubicBezTo>
                    <a:pt x="105" y="122"/>
                    <a:pt x="105" y="122"/>
                    <a:pt x="105" y="122"/>
                  </a:cubicBezTo>
                  <a:cubicBezTo>
                    <a:pt x="105" y="122"/>
                    <a:pt x="105" y="122"/>
                    <a:pt x="105" y="122"/>
                  </a:cubicBezTo>
                  <a:cubicBezTo>
                    <a:pt x="105" y="122"/>
                    <a:pt x="105" y="122"/>
                    <a:pt x="105" y="121"/>
                  </a:cubicBezTo>
                  <a:cubicBezTo>
                    <a:pt x="105" y="121"/>
                    <a:pt x="105" y="121"/>
                    <a:pt x="105" y="121"/>
                  </a:cubicBezTo>
                  <a:cubicBezTo>
                    <a:pt x="105" y="121"/>
                    <a:pt x="105" y="121"/>
                    <a:pt x="105" y="121"/>
                  </a:cubicBezTo>
                  <a:cubicBezTo>
                    <a:pt x="106" y="120"/>
                    <a:pt x="108" y="117"/>
                    <a:pt x="115" y="107"/>
                  </a:cubicBezTo>
                  <a:cubicBezTo>
                    <a:pt x="121" y="100"/>
                    <a:pt x="127" y="91"/>
                    <a:pt x="130" y="87"/>
                  </a:cubicBezTo>
                  <a:cubicBezTo>
                    <a:pt x="71" y="121"/>
                    <a:pt x="71" y="121"/>
                    <a:pt x="71" y="121"/>
                  </a:cubicBezTo>
                  <a:cubicBezTo>
                    <a:pt x="71" y="121"/>
                    <a:pt x="71" y="121"/>
                    <a:pt x="71" y="121"/>
                  </a:cubicBezTo>
                  <a:cubicBezTo>
                    <a:pt x="71" y="121"/>
                    <a:pt x="71" y="120"/>
                    <a:pt x="71" y="120"/>
                  </a:cubicBezTo>
                  <a:cubicBezTo>
                    <a:pt x="72" y="120"/>
                    <a:pt x="129" y="74"/>
                    <a:pt x="146" y="61"/>
                  </a:cubicBezTo>
                  <a:cubicBezTo>
                    <a:pt x="135" y="68"/>
                    <a:pt x="106" y="84"/>
                    <a:pt x="81" y="99"/>
                  </a:cubicBezTo>
                  <a:cubicBezTo>
                    <a:pt x="65" y="108"/>
                    <a:pt x="50" y="117"/>
                    <a:pt x="38" y="123"/>
                  </a:cubicBezTo>
                  <a:cubicBezTo>
                    <a:pt x="33" y="127"/>
                    <a:pt x="28" y="129"/>
                    <a:pt x="24" y="131"/>
                  </a:cubicBezTo>
                  <a:cubicBezTo>
                    <a:pt x="22" y="133"/>
                    <a:pt x="20" y="134"/>
                    <a:pt x="20" y="134"/>
                  </a:cubicBezTo>
                  <a:cubicBezTo>
                    <a:pt x="19" y="134"/>
                    <a:pt x="19" y="134"/>
                    <a:pt x="19" y="134"/>
                  </a:cubicBezTo>
                  <a:cubicBezTo>
                    <a:pt x="19" y="134"/>
                    <a:pt x="19" y="134"/>
                    <a:pt x="19" y="134"/>
                  </a:cubicBezTo>
                  <a:cubicBezTo>
                    <a:pt x="19" y="134"/>
                    <a:pt x="19" y="134"/>
                    <a:pt x="19" y="134"/>
                  </a:cubicBezTo>
                  <a:cubicBezTo>
                    <a:pt x="18" y="134"/>
                    <a:pt x="19" y="134"/>
                    <a:pt x="19" y="134"/>
                  </a:cubicBezTo>
                  <a:cubicBezTo>
                    <a:pt x="135" y="57"/>
                    <a:pt x="135" y="57"/>
                    <a:pt x="135" y="57"/>
                  </a:cubicBezTo>
                  <a:cubicBezTo>
                    <a:pt x="114" y="69"/>
                    <a:pt x="57" y="103"/>
                    <a:pt x="24" y="122"/>
                  </a:cubicBezTo>
                  <a:cubicBezTo>
                    <a:pt x="24" y="122"/>
                    <a:pt x="24" y="122"/>
                    <a:pt x="24" y="122"/>
                  </a:cubicBezTo>
                  <a:cubicBezTo>
                    <a:pt x="24" y="122"/>
                    <a:pt x="24" y="122"/>
                    <a:pt x="24" y="122"/>
                  </a:cubicBezTo>
                  <a:cubicBezTo>
                    <a:pt x="23" y="122"/>
                    <a:pt x="23" y="121"/>
                    <a:pt x="24" y="121"/>
                  </a:cubicBezTo>
                  <a:cubicBezTo>
                    <a:pt x="24" y="121"/>
                    <a:pt x="24" y="121"/>
                    <a:pt x="24" y="121"/>
                  </a:cubicBezTo>
                  <a:cubicBezTo>
                    <a:pt x="24" y="121"/>
                    <a:pt x="24" y="121"/>
                    <a:pt x="24" y="121"/>
                  </a:cubicBezTo>
                  <a:cubicBezTo>
                    <a:pt x="25" y="120"/>
                    <a:pt x="29" y="117"/>
                    <a:pt x="38" y="110"/>
                  </a:cubicBezTo>
                  <a:cubicBezTo>
                    <a:pt x="47" y="104"/>
                    <a:pt x="59" y="95"/>
                    <a:pt x="71" y="87"/>
                  </a:cubicBezTo>
                  <a:cubicBezTo>
                    <a:pt x="88" y="74"/>
                    <a:pt x="106" y="61"/>
                    <a:pt x="114" y="55"/>
                  </a:cubicBezTo>
                  <a:cubicBezTo>
                    <a:pt x="102" y="61"/>
                    <a:pt x="72" y="79"/>
                    <a:pt x="51" y="92"/>
                  </a:cubicBezTo>
                  <a:cubicBezTo>
                    <a:pt x="25" y="107"/>
                    <a:pt x="25" y="107"/>
                    <a:pt x="24" y="107"/>
                  </a:cubicBezTo>
                  <a:cubicBezTo>
                    <a:pt x="24" y="107"/>
                    <a:pt x="24" y="107"/>
                    <a:pt x="24" y="107"/>
                  </a:cubicBezTo>
                  <a:cubicBezTo>
                    <a:pt x="24" y="107"/>
                    <a:pt x="24" y="107"/>
                    <a:pt x="24" y="106"/>
                  </a:cubicBezTo>
                  <a:cubicBezTo>
                    <a:pt x="24" y="106"/>
                    <a:pt x="24" y="106"/>
                    <a:pt x="24" y="106"/>
                  </a:cubicBezTo>
                  <a:cubicBezTo>
                    <a:pt x="24" y="106"/>
                    <a:pt x="24" y="106"/>
                    <a:pt x="24" y="106"/>
                  </a:cubicBezTo>
                  <a:cubicBezTo>
                    <a:pt x="25" y="105"/>
                    <a:pt x="29" y="103"/>
                    <a:pt x="40" y="96"/>
                  </a:cubicBezTo>
                  <a:cubicBezTo>
                    <a:pt x="49" y="91"/>
                    <a:pt x="61" y="83"/>
                    <a:pt x="76" y="74"/>
                  </a:cubicBezTo>
                  <a:cubicBezTo>
                    <a:pt x="87" y="67"/>
                    <a:pt x="98" y="61"/>
                    <a:pt x="107" y="55"/>
                  </a:cubicBezTo>
                  <a:cubicBezTo>
                    <a:pt x="92" y="64"/>
                    <a:pt x="72" y="76"/>
                    <a:pt x="54" y="86"/>
                  </a:cubicBezTo>
                  <a:cubicBezTo>
                    <a:pt x="10" y="112"/>
                    <a:pt x="2" y="116"/>
                    <a:pt x="1" y="117"/>
                  </a:cubicBezTo>
                  <a:cubicBezTo>
                    <a:pt x="1" y="117"/>
                    <a:pt x="1" y="117"/>
                    <a:pt x="1" y="117"/>
                  </a:cubicBezTo>
                  <a:cubicBezTo>
                    <a:pt x="1" y="117"/>
                    <a:pt x="1" y="117"/>
                    <a:pt x="1" y="117"/>
                  </a:cubicBezTo>
                  <a:cubicBezTo>
                    <a:pt x="1" y="117"/>
                    <a:pt x="0" y="117"/>
                    <a:pt x="0" y="117"/>
                  </a:cubicBezTo>
                  <a:cubicBezTo>
                    <a:pt x="0" y="117"/>
                    <a:pt x="0" y="117"/>
                    <a:pt x="0" y="117"/>
                  </a:cubicBezTo>
                  <a:cubicBezTo>
                    <a:pt x="0" y="117"/>
                    <a:pt x="0" y="116"/>
                    <a:pt x="0" y="116"/>
                  </a:cubicBezTo>
                  <a:cubicBezTo>
                    <a:pt x="35" y="91"/>
                    <a:pt x="96" y="46"/>
                    <a:pt x="112" y="33"/>
                  </a:cubicBezTo>
                  <a:cubicBezTo>
                    <a:pt x="81" y="52"/>
                    <a:pt x="18" y="88"/>
                    <a:pt x="16" y="88"/>
                  </a:cubicBezTo>
                  <a:cubicBezTo>
                    <a:pt x="16" y="88"/>
                    <a:pt x="16" y="88"/>
                    <a:pt x="16" y="88"/>
                  </a:cubicBezTo>
                  <a:cubicBezTo>
                    <a:pt x="16" y="88"/>
                    <a:pt x="16" y="88"/>
                    <a:pt x="16" y="88"/>
                  </a:cubicBezTo>
                  <a:cubicBezTo>
                    <a:pt x="16" y="87"/>
                    <a:pt x="16" y="87"/>
                    <a:pt x="29" y="79"/>
                  </a:cubicBezTo>
                  <a:cubicBezTo>
                    <a:pt x="37" y="73"/>
                    <a:pt x="48" y="66"/>
                    <a:pt x="59" y="59"/>
                  </a:cubicBezTo>
                  <a:cubicBezTo>
                    <a:pt x="69" y="53"/>
                    <a:pt x="79" y="46"/>
                    <a:pt x="86" y="41"/>
                  </a:cubicBezTo>
                  <a:cubicBezTo>
                    <a:pt x="30" y="74"/>
                    <a:pt x="30" y="74"/>
                    <a:pt x="30" y="74"/>
                  </a:cubicBezTo>
                  <a:cubicBezTo>
                    <a:pt x="30" y="74"/>
                    <a:pt x="30" y="74"/>
                    <a:pt x="30" y="74"/>
                  </a:cubicBezTo>
                  <a:cubicBezTo>
                    <a:pt x="30" y="74"/>
                    <a:pt x="30" y="74"/>
                    <a:pt x="30" y="74"/>
                  </a:cubicBezTo>
                  <a:cubicBezTo>
                    <a:pt x="29" y="74"/>
                    <a:pt x="29" y="73"/>
                    <a:pt x="30" y="73"/>
                  </a:cubicBezTo>
                  <a:cubicBezTo>
                    <a:pt x="30" y="73"/>
                    <a:pt x="30" y="73"/>
                    <a:pt x="30" y="73"/>
                  </a:cubicBezTo>
                  <a:cubicBezTo>
                    <a:pt x="30" y="73"/>
                    <a:pt x="30" y="73"/>
                    <a:pt x="30" y="73"/>
                  </a:cubicBezTo>
                  <a:cubicBezTo>
                    <a:pt x="31" y="73"/>
                    <a:pt x="32" y="72"/>
                    <a:pt x="33" y="71"/>
                  </a:cubicBezTo>
                  <a:cubicBezTo>
                    <a:pt x="36" y="69"/>
                    <a:pt x="39" y="67"/>
                    <a:pt x="43" y="64"/>
                  </a:cubicBezTo>
                  <a:cubicBezTo>
                    <a:pt x="61" y="52"/>
                    <a:pt x="94" y="30"/>
                    <a:pt x="106" y="22"/>
                  </a:cubicBezTo>
                  <a:cubicBezTo>
                    <a:pt x="97" y="27"/>
                    <a:pt x="77" y="38"/>
                    <a:pt x="61" y="48"/>
                  </a:cubicBezTo>
                  <a:cubicBezTo>
                    <a:pt x="32" y="64"/>
                    <a:pt x="27" y="67"/>
                    <a:pt x="26" y="68"/>
                  </a:cubicBezTo>
                  <a:cubicBezTo>
                    <a:pt x="26" y="68"/>
                    <a:pt x="26" y="68"/>
                    <a:pt x="26" y="68"/>
                  </a:cubicBezTo>
                  <a:cubicBezTo>
                    <a:pt x="26" y="68"/>
                    <a:pt x="26" y="68"/>
                    <a:pt x="26" y="68"/>
                  </a:cubicBezTo>
                  <a:cubicBezTo>
                    <a:pt x="25" y="68"/>
                    <a:pt x="25" y="68"/>
                    <a:pt x="25" y="68"/>
                  </a:cubicBezTo>
                  <a:cubicBezTo>
                    <a:pt x="25" y="68"/>
                    <a:pt x="25" y="68"/>
                    <a:pt x="25" y="68"/>
                  </a:cubicBezTo>
                  <a:cubicBezTo>
                    <a:pt x="25" y="68"/>
                    <a:pt x="25" y="67"/>
                    <a:pt x="25" y="67"/>
                  </a:cubicBezTo>
                  <a:cubicBezTo>
                    <a:pt x="53" y="48"/>
                    <a:pt x="103" y="14"/>
                    <a:pt x="118" y="4"/>
                  </a:cubicBezTo>
                  <a:cubicBezTo>
                    <a:pt x="102" y="13"/>
                    <a:pt x="45" y="46"/>
                    <a:pt x="13" y="65"/>
                  </a:cubicBezTo>
                  <a:cubicBezTo>
                    <a:pt x="13" y="65"/>
                    <a:pt x="13" y="65"/>
                    <a:pt x="13" y="65"/>
                  </a:cubicBezTo>
                  <a:cubicBezTo>
                    <a:pt x="12" y="65"/>
                    <a:pt x="12" y="65"/>
                    <a:pt x="12" y="65"/>
                  </a:cubicBezTo>
                  <a:cubicBezTo>
                    <a:pt x="12" y="64"/>
                    <a:pt x="12" y="64"/>
                    <a:pt x="14" y="54"/>
                  </a:cubicBezTo>
                  <a:cubicBezTo>
                    <a:pt x="15" y="52"/>
                    <a:pt x="15" y="51"/>
                    <a:pt x="15" y="50"/>
                  </a:cubicBezTo>
                  <a:cubicBezTo>
                    <a:pt x="14" y="51"/>
                    <a:pt x="14" y="51"/>
                    <a:pt x="14" y="51"/>
                  </a:cubicBezTo>
                  <a:cubicBezTo>
                    <a:pt x="14" y="51"/>
                    <a:pt x="14" y="51"/>
                    <a:pt x="14" y="50"/>
                  </a:cubicBezTo>
                  <a:cubicBezTo>
                    <a:pt x="13" y="50"/>
                    <a:pt x="14" y="50"/>
                    <a:pt x="14" y="50"/>
                  </a:cubicBezTo>
                  <a:cubicBezTo>
                    <a:pt x="16" y="49"/>
                    <a:pt x="16" y="49"/>
                    <a:pt x="16" y="49"/>
                  </a:cubicBezTo>
                  <a:cubicBezTo>
                    <a:pt x="16" y="49"/>
                    <a:pt x="16" y="49"/>
                    <a:pt x="16" y="49"/>
                  </a:cubicBezTo>
                  <a:cubicBezTo>
                    <a:pt x="17" y="49"/>
                    <a:pt x="17" y="49"/>
                    <a:pt x="15" y="54"/>
                  </a:cubicBezTo>
                  <a:cubicBezTo>
                    <a:pt x="15" y="57"/>
                    <a:pt x="14" y="62"/>
                    <a:pt x="13" y="63"/>
                  </a:cubicBezTo>
                  <a:cubicBezTo>
                    <a:pt x="54" y="39"/>
                    <a:pt x="121" y="0"/>
                    <a:pt x="123" y="0"/>
                  </a:cubicBezTo>
                  <a:cubicBezTo>
                    <a:pt x="123" y="0"/>
                    <a:pt x="123" y="0"/>
                    <a:pt x="123" y="0"/>
                  </a:cubicBezTo>
                  <a:cubicBezTo>
                    <a:pt x="123" y="0"/>
                    <a:pt x="123" y="0"/>
                    <a:pt x="123" y="0"/>
                  </a:cubicBezTo>
                  <a:cubicBezTo>
                    <a:pt x="124" y="1"/>
                    <a:pt x="124" y="1"/>
                    <a:pt x="108" y="12"/>
                  </a:cubicBezTo>
                  <a:cubicBezTo>
                    <a:pt x="100" y="17"/>
                    <a:pt x="89" y="25"/>
                    <a:pt x="75" y="35"/>
                  </a:cubicBezTo>
                  <a:cubicBezTo>
                    <a:pt x="59" y="45"/>
                    <a:pt x="44" y="55"/>
                    <a:pt x="35" y="62"/>
                  </a:cubicBezTo>
                  <a:cubicBezTo>
                    <a:pt x="42" y="58"/>
                    <a:pt x="51" y="52"/>
                    <a:pt x="60" y="47"/>
                  </a:cubicBezTo>
                  <a:cubicBezTo>
                    <a:pt x="102" y="22"/>
                    <a:pt x="109" y="18"/>
                    <a:pt x="110" y="18"/>
                  </a:cubicBezTo>
                  <a:cubicBezTo>
                    <a:pt x="110" y="18"/>
                    <a:pt x="110" y="18"/>
                    <a:pt x="110" y="18"/>
                  </a:cubicBezTo>
                  <a:cubicBezTo>
                    <a:pt x="111" y="18"/>
                    <a:pt x="111" y="18"/>
                    <a:pt x="111" y="18"/>
                  </a:cubicBezTo>
                  <a:cubicBezTo>
                    <a:pt x="111" y="19"/>
                    <a:pt x="111" y="19"/>
                    <a:pt x="86" y="36"/>
                  </a:cubicBezTo>
                  <a:cubicBezTo>
                    <a:pt x="72" y="46"/>
                    <a:pt x="55" y="57"/>
                    <a:pt x="43" y="65"/>
                  </a:cubicBezTo>
                  <a:cubicBezTo>
                    <a:pt x="43" y="65"/>
                    <a:pt x="42" y="66"/>
                    <a:pt x="41" y="67"/>
                  </a:cubicBezTo>
                  <a:cubicBezTo>
                    <a:pt x="101" y="32"/>
                    <a:pt x="101" y="32"/>
                    <a:pt x="101" y="32"/>
                  </a:cubicBezTo>
                  <a:cubicBezTo>
                    <a:pt x="102" y="32"/>
                    <a:pt x="102" y="32"/>
                    <a:pt x="102" y="32"/>
                  </a:cubicBezTo>
                  <a:cubicBezTo>
                    <a:pt x="102" y="32"/>
                    <a:pt x="102" y="32"/>
                    <a:pt x="102" y="33"/>
                  </a:cubicBezTo>
                  <a:cubicBezTo>
                    <a:pt x="79" y="47"/>
                    <a:pt x="40" y="73"/>
                    <a:pt x="24" y="83"/>
                  </a:cubicBezTo>
                  <a:cubicBezTo>
                    <a:pt x="43" y="73"/>
                    <a:pt x="94" y="42"/>
                    <a:pt x="116" y="29"/>
                  </a:cubicBezTo>
                  <a:cubicBezTo>
                    <a:pt x="116" y="29"/>
                    <a:pt x="117" y="29"/>
                    <a:pt x="117" y="29"/>
                  </a:cubicBezTo>
                  <a:cubicBezTo>
                    <a:pt x="117" y="29"/>
                    <a:pt x="117" y="29"/>
                    <a:pt x="117" y="30"/>
                  </a:cubicBezTo>
                  <a:cubicBezTo>
                    <a:pt x="117" y="30"/>
                    <a:pt x="117" y="30"/>
                    <a:pt x="117" y="30"/>
                  </a:cubicBezTo>
                  <a:cubicBezTo>
                    <a:pt x="117" y="30"/>
                    <a:pt x="117" y="30"/>
                    <a:pt x="117" y="30"/>
                  </a:cubicBezTo>
                  <a:cubicBezTo>
                    <a:pt x="117" y="30"/>
                    <a:pt x="117" y="30"/>
                    <a:pt x="117" y="30"/>
                  </a:cubicBezTo>
                  <a:cubicBezTo>
                    <a:pt x="115" y="32"/>
                    <a:pt x="105" y="40"/>
                    <a:pt x="59" y="74"/>
                  </a:cubicBezTo>
                  <a:cubicBezTo>
                    <a:pt x="38" y="90"/>
                    <a:pt x="16" y="105"/>
                    <a:pt x="6" y="113"/>
                  </a:cubicBezTo>
                  <a:cubicBezTo>
                    <a:pt x="16" y="108"/>
                    <a:pt x="34" y="97"/>
                    <a:pt x="53" y="85"/>
                  </a:cubicBezTo>
                  <a:cubicBezTo>
                    <a:pt x="110" y="53"/>
                    <a:pt x="126" y="43"/>
                    <a:pt x="129" y="42"/>
                  </a:cubicBezTo>
                  <a:cubicBezTo>
                    <a:pt x="129" y="42"/>
                    <a:pt x="129" y="42"/>
                    <a:pt x="129" y="42"/>
                  </a:cubicBezTo>
                  <a:cubicBezTo>
                    <a:pt x="129" y="42"/>
                    <a:pt x="129" y="42"/>
                    <a:pt x="129" y="42"/>
                  </a:cubicBezTo>
                  <a:cubicBezTo>
                    <a:pt x="129" y="42"/>
                    <a:pt x="129" y="42"/>
                    <a:pt x="129" y="42"/>
                  </a:cubicBezTo>
                  <a:cubicBezTo>
                    <a:pt x="129" y="42"/>
                    <a:pt x="130" y="42"/>
                    <a:pt x="130" y="42"/>
                  </a:cubicBezTo>
                  <a:cubicBezTo>
                    <a:pt x="130" y="42"/>
                    <a:pt x="130" y="43"/>
                    <a:pt x="129" y="43"/>
                  </a:cubicBezTo>
                  <a:cubicBezTo>
                    <a:pt x="107" y="56"/>
                    <a:pt x="73" y="77"/>
                    <a:pt x="50" y="91"/>
                  </a:cubicBezTo>
                  <a:cubicBezTo>
                    <a:pt x="50" y="91"/>
                    <a:pt x="50" y="91"/>
                    <a:pt x="51" y="91"/>
                  </a:cubicBezTo>
                  <a:cubicBezTo>
                    <a:pt x="101" y="61"/>
                    <a:pt x="117" y="52"/>
                    <a:pt x="118" y="52"/>
                  </a:cubicBezTo>
                  <a:cubicBezTo>
                    <a:pt x="118" y="52"/>
                    <a:pt x="118" y="52"/>
                    <a:pt x="118" y="52"/>
                  </a:cubicBezTo>
                  <a:cubicBezTo>
                    <a:pt x="118" y="52"/>
                    <a:pt x="118" y="52"/>
                    <a:pt x="118" y="52"/>
                  </a:cubicBezTo>
                  <a:cubicBezTo>
                    <a:pt x="119" y="53"/>
                    <a:pt x="119" y="53"/>
                    <a:pt x="118" y="53"/>
                  </a:cubicBezTo>
                  <a:cubicBezTo>
                    <a:pt x="92" y="72"/>
                    <a:pt x="48" y="104"/>
                    <a:pt x="31" y="117"/>
                  </a:cubicBezTo>
                  <a:cubicBezTo>
                    <a:pt x="74" y="92"/>
                    <a:pt x="137" y="54"/>
                    <a:pt x="144" y="52"/>
                  </a:cubicBezTo>
                  <a:cubicBezTo>
                    <a:pt x="144" y="52"/>
                    <a:pt x="144" y="52"/>
                    <a:pt x="144" y="52"/>
                  </a:cubicBezTo>
                  <a:cubicBezTo>
                    <a:pt x="144" y="52"/>
                    <a:pt x="144" y="52"/>
                    <a:pt x="144" y="52"/>
                  </a:cubicBezTo>
                  <a:cubicBezTo>
                    <a:pt x="144" y="52"/>
                    <a:pt x="144" y="51"/>
                    <a:pt x="144" y="51"/>
                  </a:cubicBezTo>
                  <a:cubicBezTo>
                    <a:pt x="145" y="52"/>
                    <a:pt x="145" y="52"/>
                    <a:pt x="145" y="52"/>
                  </a:cubicBezTo>
                  <a:cubicBezTo>
                    <a:pt x="145" y="52"/>
                    <a:pt x="145" y="52"/>
                    <a:pt x="145" y="52"/>
                  </a:cubicBezTo>
                  <a:cubicBezTo>
                    <a:pt x="32" y="126"/>
                    <a:pt x="32" y="126"/>
                    <a:pt x="32" y="126"/>
                  </a:cubicBezTo>
                  <a:cubicBezTo>
                    <a:pt x="44" y="119"/>
                    <a:pt x="62" y="108"/>
                    <a:pt x="80" y="98"/>
                  </a:cubicBezTo>
                  <a:cubicBezTo>
                    <a:pt x="138" y="64"/>
                    <a:pt x="148" y="59"/>
                    <a:pt x="150" y="58"/>
                  </a:cubicBezTo>
                  <a:cubicBezTo>
                    <a:pt x="150" y="58"/>
                    <a:pt x="150" y="58"/>
                    <a:pt x="150" y="58"/>
                  </a:cubicBezTo>
                  <a:cubicBezTo>
                    <a:pt x="150" y="58"/>
                    <a:pt x="150" y="58"/>
                    <a:pt x="150" y="58"/>
                  </a:cubicBezTo>
                  <a:cubicBezTo>
                    <a:pt x="151" y="57"/>
                    <a:pt x="151" y="57"/>
                    <a:pt x="151" y="58"/>
                  </a:cubicBezTo>
                  <a:cubicBezTo>
                    <a:pt x="151" y="58"/>
                    <a:pt x="151" y="58"/>
                    <a:pt x="151" y="58"/>
                  </a:cubicBezTo>
                  <a:cubicBezTo>
                    <a:pt x="151" y="58"/>
                    <a:pt x="151" y="58"/>
                    <a:pt x="151" y="58"/>
                  </a:cubicBezTo>
                  <a:cubicBezTo>
                    <a:pt x="151" y="58"/>
                    <a:pt x="151" y="58"/>
                    <a:pt x="151" y="58"/>
                  </a:cubicBezTo>
                  <a:cubicBezTo>
                    <a:pt x="151" y="58"/>
                    <a:pt x="151" y="58"/>
                    <a:pt x="151" y="58"/>
                  </a:cubicBezTo>
                  <a:cubicBezTo>
                    <a:pt x="150" y="59"/>
                    <a:pt x="149" y="60"/>
                    <a:pt x="147" y="61"/>
                  </a:cubicBezTo>
                  <a:cubicBezTo>
                    <a:pt x="76" y="117"/>
                    <a:pt x="76" y="117"/>
                    <a:pt x="76" y="117"/>
                  </a:cubicBezTo>
                  <a:cubicBezTo>
                    <a:pt x="131" y="86"/>
                    <a:pt x="131" y="86"/>
                    <a:pt x="131" y="86"/>
                  </a:cubicBezTo>
                  <a:cubicBezTo>
                    <a:pt x="131" y="86"/>
                    <a:pt x="131" y="86"/>
                    <a:pt x="131" y="86"/>
                  </a:cubicBezTo>
                  <a:cubicBezTo>
                    <a:pt x="131" y="86"/>
                    <a:pt x="132" y="86"/>
                    <a:pt x="132" y="86"/>
                  </a:cubicBezTo>
                  <a:cubicBezTo>
                    <a:pt x="132" y="86"/>
                    <a:pt x="132" y="86"/>
                    <a:pt x="116" y="108"/>
                  </a:cubicBezTo>
                  <a:cubicBezTo>
                    <a:pt x="112" y="113"/>
                    <a:pt x="109" y="118"/>
                    <a:pt x="107" y="120"/>
                  </a:cubicBezTo>
                  <a:cubicBezTo>
                    <a:pt x="145" y="98"/>
                    <a:pt x="145" y="98"/>
                    <a:pt x="145" y="98"/>
                  </a:cubicBezTo>
                  <a:cubicBezTo>
                    <a:pt x="145" y="98"/>
                    <a:pt x="146" y="98"/>
                    <a:pt x="146" y="98"/>
                  </a:cubicBezTo>
                  <a:cubicBezTo>
                    <a:pt x="146" y="98"/>
                    <a:pt x="146" y="98"/>
                    <a:pt x="146" y="98"/>
                  </a:cubicBezTo>
                  <a:cubicBezTo>
                    <a:pt x="146" y="98"/>
                    <a:pt x="146" y="98"/>
                    <a:pt x="146" y="99"/>
                  </a:cubicBezTo>
                  <a:cubicBezTo>
                    <a:pt x="146" y="99"/>
                    <a:pt x="146" y="99"/>
                    <a:pt x="146" y="99"/>
                  </a:cubicBezTo>
                  <a:cubicBezTo>
                    <a:pt x="146" y="99"/>
                    <a:pt x="146" y="99"/>
                    <a:pt x="146" y="99"/>
                  </a:cubicBezTo>
                  <a:cubicBezTo>
                    <a:pt x="145" y="100"/>
                    <a:pt x="140" y="106"/>
                    <a:pt x="119" y="132"/>
                  </a:cubicBezTo>
                  <a:cubicBezTo>
                    <a:pt x="133" y="124"/>
                    <a:pt x="133" y="124"/>
                    <a:pt x="133" y="124"/>
                  </a:cubicBezTo>
                  <a:cubicBezTo>
                    <a:pt x="134" y="124"/>
                    <a:pt x="134" y="124"/>
                    <a:pt x="134" y="124"/>
                  </a:cubicBezTo>
                  <a:cubicBezTo>
                    <a:pt x="134" y="124"/>
                    <a:pt x="134" y="124"/>
                    <a:pt x="134" y="125"/>
                  </a:cubicBezTo>
                  <a:cubicBezTo>
                    <a:pt x="134" y="125"/>
                    <a:pt x="134" y="125"/>
                    <a:pt x="134" y="125"/>
                  </a:cubicBezTo>
                  <a:cubicBezTo>
                    <a:pt x="134" y="125"/>
                    <a:pt x="134" y="125"/>
                    <a:pt x="134" y="125"/>
                  </a:cubicBezTo>
                  <a:cubicBezTo>
                    <a:pt x="133" y="125"/>
                    <a:pt x="131" y="127"/>
                    <a:pt x="126" y="133"/>
                  </a:cubicBezTo>
                  <a:cubicBezTo>
                    <a:pt x="125" y="134"/>
                    <a:pt x="124" y="134"/>
                    <a:pt x="124" y="135"/>
                  </a:cubicBezTo>
                  <a:cubicBezTo>
                    <a:pt x="135" y="128"/>
                    <a:pt x="135" y="128"/>
                    <a:pt x="135" y="128"/>
                  </a:cubicBezTo>
                  <a:cubicBezTo>
                    <a:pt x="135" y="128"/>
                    <a:pt x="135" y="128"/>
                    <a:pt x="135" y="129"/>
                  </a:cubicBezTo>
                  <a:cubicBezTo>
                    <a:pt x="135" y="129"/>
                    <a:pt x="135" y="129"/>
                    <a:pt x="135" y="129"/>
                  </a:cubicBezTo>
                  <a:cubicBezTo>
                    <a:pt x="130" y="134"/>
                    <a:pt x="130" y="134"/>
                    <a:pt x="130" y="134"/>
                  </a:cubicBezTo>
                  <a:cubicBezTo>
                    <a:pt x="130" y="134"/>
                    <a:pt x="130" y="134"/>
                    <a:pt x="130" y="134"/>
                  </a:cubicBezTo>
                  <a:cubicBezTo>
                    <a:pt x="130" y="134"/>
                    <a:pt x="130" y="135"/>
                    <a:pt x="130" y="135"/>
                  </a:cubicBezTo>
                  <a:cubicBezTo>
                    <a:pt x="126" y="137"/>
                    <a:pt x="126" y="137"/>
                    <a:pt x="126" y="137"/>
                  </a:cubicBezTo>
                  <a:cubicBezTo>
                    <a:pt x="125" y="137"/>
                    <a:pt x="125" y="137"/>
                    <a:pt x="125" y="137"/>
                  </a:cubicBezTo>
                  <a:cubicBezTo>
                    <a:pt x="125" y="137"/>
                    <a:pt x="125" y="137"/>
                    <a:pt x="125" y="136"/>
                  </a:cubicBezTo>
                  <a:cubicBezTo>
                    <a:pt x="131" y="132"/>
                    <a:pt x="131" y="132"/>
                    <a:pt x="131" y="132"/>
                  </a:cubicBezTo>
                  <a:cubicBezTo>
                    <a:pt x="121" y="137"/>
                    <a:pt x="121" y="137"/>
                    <a:pt x="121" y="137"/>
                  </a:cubicBezTo>
                  <a:cubicBezTo>
                    <a:pt x="121" y="137"/>
                    <a:pt x="121" y="137"/>
                    <a:pt x="121"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45" name="Freeform 271"/>
            <p:cNvSpPr/>
            <p:nvPr/>
          </p:nvSpPr>
          <p:spPr bwMode="auto">
            <a:xfrm>
              <a:off x="2022476" y="5624513"/>
              <a:ext cx="444500" cy="1190625"/>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46" name="Freeform 272"/>
            <p:cNvSpPr>
              <a:spLocks noEditPoints="1"/>
            </p:cNvSpPr>
            <p:nvPr/>
          </p:nvSpPr>
          <p:spPr bwMode="auto">
            <a:xfrm>
              <a:off x="2025651" y="5602288"/>
              <a:ext cx="487363" cy="1592263"/>
            </a:xfrm>
            <a:custGeom>
              <a:avLst/>
              <a:gdLst>
                <a:gd name="T0" fmla="*/ 1 w 150"/>
                <a:gd name="T1" fmla="*/ 416 h 491"/>
                <a:gd name="T2" fmla="*/ 3 w 150"/>
                <a:gd name="T3" fmla="*/ 378 h 491"/>
                <a:gd name="T4" fmla="*/ 10 w 150"/>
                <a:gd name="T5" fmla="*/ 380 h 491"/>
                <a:gd name="T6" fmla="*/ 22 w 150"/>
                <a:gd name="T7" fmla="*/ 340 h 491"/>
                <a:gd name="T8" fmla="*/ 25 w 150"/>
                <a:gd name="T9" fmla="*/ 285 h 491"/>
                <a:gd name="T10" fmla="*/ 48 w 150"/>
                <a:gd name="T11" fmla="*/ 179 h 491"/>
                <a:gd name="T12" fmla="*/ 49 w 150"/>
                <a:gd name="T13" fmla="*/ 115 h 491"/>
                <a:gd name="T14" fmla="*/ 43 w 150"/>
                <a:gd name="T15" fmla="*/ 116 h 491"/>
                <a:gd name="T16" fmla="*/ 27 w 150"/>
                <a:gd name="T17" fmla="*/ 124 h 491"/>
                <a:gd name="T18" fmla="*/ 25 w 150"/>
                <a:gd name="T19" fmla="*/ 75 h 491"/>
                <a:gd name="T20" fmla="*/ 35 w 150"/>
                <a:gd name="T21" fmla="*/ 58 h 491"/>
                <a:gd name="T22" fmla="*/ 53 w 150"/>
                <a:gd name="T23" fmla="*/ 50 h 491"/>
                <a:gd name="T24" fmla="*/ 61 w 150"/>
                <a:gd name="T25" fmla="*/ 27 h 491"/>
                <a:gd name="T26" fmla="*/ 69 w 150"/>
                <a:gd name="T27" fmla="*/ 18 h 491"/>
                <a:gd name="T28" fmla="*/ 105 w 150"/>
                <a:gd name="T29" fmla="*/ 9 h 491"/>
                <a:gd name="T30" fmla="*/ 132 w 150"/>
                <a:gd name="T31" fmla="*/ 67 h 491"/>
                <a:gd name="T32" fmla="*/ 134 w 150"/>
                <a:gd name="T33" fmla="*/ 73 h 491"/>
                <a:gd name="T34" fmla="*/ 138 w 150"/>
                <a:gd name="T35" fmla="*/ 112 h 491"/>
                <a:gd name="T36" fmla="*/ 132 w 150"/>
                <a:gd name="T37" fmla="*/ 154 h 491"/>
                <a:gd name="T38" fmla="*/ 131 w 150"/>
                <a:gd name="T39" fmla="*/ 199 h 491"/>
                <a:gd name="T40" fmla="*/ 107 w 150"/>
                <a:gd name="T41" fmla="*/ 332 h 491"/>
                <a:gd name="T42" fmla="*/ 100 w 150"/>
                <a:gd name="T43" fmla="*/ 361 h 491"/>
                <a:gd name="T44" fmla="*/ 116 w 150"/>
                <a:gd name="T45" fmla="*/ 396 h 491"/>
                <a:gd name="T46" fmla="*/ 133 w 150"/>
                <a:gd name="T47" fmla="*/ 386 h 491"/>
                <a:gd name="T48" fmla="*/ 132 w 150"/>
                <a:gd name="T49" fmla="*/ 430 h 491"/>
                <a:gd name="T50" fmla="*/ 144 w 150"/>
                <a:gd name="T51" fmla="*/ 472 h 491"/>
                <a:gd name="T52" fmla="*/ 115 w 150"/>
                <a:gd name="T53" fmla="*/ 473 h 491"/>
                <a:gd name="T54" fmla="*/ 62 w 150"/>
                <a:gd name="T55" fmla="*/ 469 h 491"/>
                <a:gd name="T56" fmla="*/ 12 w 150"/>
                <a:gd name="T57" fmla="*/ 490 h 491"/>
                <a:gd name="T58" fmla="*/ 15 w 150"/>
                <a:gd name="T59" fmla="*/ 459 h 491"/>
                <a:gd name="T60" fmla="*/ 13 w 150"/>
                <a:gd name="T61" fmla="*/ 459 h 491"/>
                <a:gd name="T62" fmla="*/ 11 w 150"/>
                <a:gd name="T63" fmla="*/ 490 h 491"/>
                <a:gd name="T64" fmla="*/ 61 w 150"/>
                <a:gd name="T65" fmla="*/ 469 h 491"/>
                <a:gd name="T66" fmla="*/ 115 w 150"/>
                <a:gd name="T67" fmla="*/ 473 h 491"/>
                <a:gd name="T68" fmla="*/ 143 w 150"/>
                <a:gd name="T69" fmla="*/ 473 h 491"/>
                <a:gd name="T70" fmla="*/ 131 w 150"/>
                <a:gd name="T71" fmla="*/ 430 h 491"/>
                <a:gd name="T72" fmla="*/ 132 w 150"/>
                <a:gd name="T73" fmla="*/ 386 h 491"/>
                <a:gd name="T74" fmla="*/ 112 w 150"/>
                <a:gd name="T75" fmla="*/ 398 h 491"/>
                <a:gd name="T76" fmla="*/ 99 w 150"/>
                <a:gd name="T77" fmla="*/ 361 h 491"/>
                <a:gd name="T78" fmla="*/ 106 w 150"/>
                <a:gd name="T79" fmla="*/ 331 h 491"/>
                <a:gd name="T80" fmla="*/ 130 w 150"/>
                <a:gd name="T81" fmla="*/ 188 h 491"/>
                <a:gd name="T82" fmla="*/ 131 w 150"/>
                <a:gd name="T83" fmla="*/ 154 h 491"/>
                <a:gd name="T84" fmla="*/ 137 w 150"/>
                <a:gd name="T85" fmla="*/ 112 h 491"/>
                <a:gd name="T86" fmla="*/ 134 w 150"/>
                <a:gd name="T87" fmla="*/ 75 h 491"/>
                <a:gd name="T88" fmla="*/ 130 w 150"/>
                <a:gd name="T89" fmla="*/ 57 h 491"/>
                <a:gd name="T90" fmla="*/ 84 w 150"/>
                <a:gd name="T91" fmla="*/ 19 h 491"/>
                <a:gd name="T92" fmla="*/ 61 w 150"/>
                <a:gd name="T93" fmla="*/ 19 h 491"/>
                <a:gd name="T94" fmla="*/ 61 w 150"/>
                <a:gd name="T95" fmla="*/ 39 h 491"/>
                <a:gd name="T96" fmla="*/ 47 w 150"/>
                <a:gd name="T97" fmla="*/ 56 h 491"/>
                <a:gd name="T98" fmla="*/ 23 w 150"/>
                <a:gd name="T99" fmla="*/ 59 h 491"/>
                <a:gd name="T100" fmla="*/ 29 w 150"/>
                <a:gd name="T101" fmla="*/ 108 h 491"/>
                <a:gd name="T102" fmla="*/ 35 w 150"/>
                <a:gd name="T103" fmla="*/ 121 h 491"/>
                <a:gd name="T104" fmla="*/ 51 w 150"/>
                <a:gd name="T105" fmla="*/ 110 h 491"/>
                <a:gd name="T106" fmla="*/ 52 w 150"/>
                <a:gd name="T107" fmla="*/ 158 h 491"/>
                <a:gd name="T108" fmla="*/ 27 w 150"/>
                <a:gd name="T109" fmla="*/ 285 h 491"/>
                <a:gd name="T110" fmla="*/ 23 w 150"/>
                <a:gd name="T111" fmla="*/ 312 h 491"/>
                <a:gd name="T112" fmla="*/ 16 w 150"/>
                <a:gd name="T113" fmla="*/ 386 h 491"/>
                <a:gd name="T114" fmla="*/ 7 w 150"/>
                <a:gd name="T115" fmla="*/ 366 h 491"/>
                <a:gd name="T116" fmla="*/ 0 w 150"/>
                <a:gd name="T117" fmla="*/ 403 h 491"/>
                <a:gd name="T118" fmla="*/ 8 w 150"/>
                <a:gd name="T119" fmla="*/ 459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0" h="491">
                  <a:moveTo>
                    <a:pt x="8" y="466"/>
                  </a:moveTo>
                  <a:cubicBezTo>
                    <a:pt x="8" y="464"/>
                    <a:pt x="8" y="462"/>
                    <a:pt x="8" y="459"/>
                  </a:cubicBezTo>
                  <a:cubicBezTo>
                    <a:pt x="8" y="457"/>
                    <a:pt x="8" y="455"/>
                    <a:pt x="8" y="453"/>
                  </a:cubicBezTo>
                  <a:cubicBezTo>
                    <a:pt x="7" y="449"/>
                    <a:pt x="7" y="445"/>
                    <a:pt x="6" y="441"/>
                  </a:cubicBezTo>
                  <a:cubicBezTo>
                    <a:pt x="5" y="437"/>
                    <a:pt x="4" y="432"/>
                    <a:pt x="3" y="428"/>
                  </a:cubicBezTo>
                  <a:cubicBezTo>
                    <a:pt x="2" y="424"/>
                    <a:pt x="2" y="420"/>
                    <a:pt x="1" y="416"/>
                  </a:cubicBezTo>
                  <a:cubicBezTo>
                    <a:pt x="1" y="414"/>
                    <a:pt x="0" y="412"/>
                    <a:pt x="0" y="410"/>
                  </a:cubicBezTo>
                  <a:cubicBezTo>
                    <a:pt x="0" y="407"/>
                    <a:pt x="0" y="405"/>
                    <a:pt x="0" y="403"/>
                  </a:cubicBezTo>
                  <a:cubicBezTo>
                    <a:pt x="0" y="401"/>
                    <a:pt x="0" y="399"/>
                    <a:pt x="0" y="397"/>
                  </a:cubicBezTo>
                  <a:cubicBezTo>
                    <a:pt x="0" y="395"/>
                    <a:pt x="0" y="393"/>
                    <a:pt x="0" y="391"/>
                  </a:cubicBezTo>
                  <a:cubicBezTo>
                    <a:pt x="0" y="388"/>
                    <a:pt x="1" y="386"/>
                    <a:pt x="1" y="384"/>
                  </a:cubicBezTo>
                  <a:cubicBezTo>
                    <a:pt x="2" y="382"/>
                    <a:pt x="2" y="380"/>
                    <a:pt x="3" y="378"/>
                  </a:cubicBezTo>
                  <a:cubicBezTo>
                    <a:pt x="3" y="376"/>
                    <a:pt x="4" y="374"/>
                    <a:pt x="4" y="372"/>
                  </a:cubicBezTo>
                  <a:cubicBezTo>
                    <a:pt x="6" y="366"/>
                    <a:pt x="6" y="366"/>
                    <a:pt x="6" y="366"/>
                  </a:cubicBezTo>
                  <a:cubicBezTo>
                    <a:pt x="7" y="365"/>
                    <a:pt x="7" y="365"/>
                    <a:pt x="7" y="365"/>
                  </a:cubicBezTo>
                  <a:cubicBezTo>
                    <a:pt x="7" y="366"/>
                    <a:pt x="7" y="366"/>
                    <a:pt x="7" y="366"/>
                  </a:cubicBezTo>
                  <a:cubicBezTo>
                    <a:pt x="7" y="369"/>
                    <a:pt x="8" y="372"/>
                    <a:pt x="8" y="376"/>
                  </a:cubicBezTo>
                  <a:cubicBezTo>
                    <a:pt x="9" y="377"/>
                    <a:pt x="9" y="379"/>
                    <a:pt x="10" y="380"/>
                  </a:cubicBezTo>
                  <a:cubicBezTo>
                    <a:pt x="10" y="382"/>
                    <a:pt x="11" y="383"/>
                    <a:pt x="13" y="383"/>
                  </a:cubicBezTo>
                  <a:cubicBezTo>
                    <a:pt x="14" y="384"/>
                    <a:pt x="15" y="384"/>
                    <a:pt x="17" y="385"/>
                  </a:cubicBezTo>
                  <a:cubicBezTo>
                    <a:pt x="18" y="386"/>
                    <a:pt x="19" y="387"/>
                    <a:pt x="20" y="388"/>
                  </a:cubicBezTo>
                  <a:cubicBezTo>
                    <a:pt x="23" y="391"/>
                    <a:pt x="25" y="393"/>
                    <a:pt x="26" y="396"/>
                  </a:cubicBezTo>
                  <a:cubicBezTo>
                    <a:pt x="26" y="396"/>
                    <a:pt x="26" y="396"/>
                    <a:pt x="26" y="396"/>
                  </a:cubicBezTo>
                  <a:cubicBezTo>
                    <a:pt x="23" y="378"/>
                    <a:pt x="22" y="359"/>
                    <a:pt x="22" y="340"/>
                  </a:cubicBezTo>
                  <a:cubicBezTo>
                    <a:pt x="22" y="331"/>
                    <a:pt x="22" y="322"/>
                    <a:pt x="22" y="312"/>
                  </a:cubicBezTo>
                  <a:cubicBezTo>
                    <a:pt x="22" y="308"/>
                    <a:pt x="23" y="303"/>
                    <a:pt x="23" y="298"/>
                  </a:cubicBezTo>
                  <a:cubicBezTo>
                    <a:pt x="23" y="296"/>
                    <a:pt x="24" y="294"/>
                    <a:pt x="24" y="291"/>
                  </a:cubicBezTo>
                  <a:cubicBezTo>
                    <a:pt x="24" y="290"/>
                    <a:pt x="24" y="289"/>
                    <a:pt x="24" y="288"/>
                  </a:cubicBezTo>
                  <a:cubicBezTo>
                    <a:pt x="25" y="287"/>
                    <a:pt x="25" y="287"/>
                    <a:pt x="25" y="286"/>
                  </a:cubicBezTo>
                  <a:cubicBezTo>
                    <a:pt x="25" y="286"/>
                    <a:pt x="25" y="286"/>
                    <a:pt x="25" y="285"/>
                  </a:cubicBezTo>
                  <a:cubicBezTo>
                    <a:pt x="25" y="285"/>
                    <a:pt x="26" y="285"/>
                    <a:pt x="26" y="284"/>
                  </a:cubicBezTo>
                  <a:cubicBezTo>
                    <a:pt x="26" y="285"/>
                    <a:pt x="26" y="285"/>
                    <a:pt x="26" y="285"/>
                  </a:cubicBezTo>
                  <a:cubicBezTo>
                    <a:pt x="27" y="278"/>
                    <a:pt x="28" y="271"/>
                    <a:pt x="30" y="264"/>
                  </a:cubicBezTo>
                  <a:cubicBezTo>
                    <a:pt x="31" y="256"/>
                    <a:pt x="32" y="249"/>
                    <a:pt x="34" y="242"/>
                  </a:cubicBezTo>
                  <a:cubicBezTo>
                    <a:pt x="37" y="228"/>
                    <a:pt x="41" y="214"/>
                    <a:pt x="44" y="200"/>
                  </a:cubicBezTo>
                  <a:cubicBezTo>
                    <a:pt x="45" y="193"/>
                    <a:pt x="47" y="186"/>
                    <a:pt x="48" y="179"/>
                  </a:cubicBezTo>
                  <a:cubicBezTo>
                    <a:pt x="49" y="176"/>
                    <a:pt x="50" y="172"/>
                    <a:pt x="50" y="169"/>
                  </a:cubicBezTo>
                  <a:cubicBezTo>
                    <a:pt x="50" y="165"/>
                    <a:pt x="51" y="162"/>
                    <a:pt x="51" y="158"/>
                  </a:cubicBezTo>
                  <a:cubicBezTo>
                    <a:pt x="51" y="154"/>
                    <a:pt x="52" y="151"/>
                    <a:pt x="52" y="147"/>
                  </a:cubicBezTo>
                  <a:cubicBezTo>
                    <a:pt x="52" y="144"/>
                    <a:pt x="52" y="140"/>
                    <a:pt x="52" y="136"/>
                  </a:cubicBezTo>
                  <a:cubicBezTo>
                    <a:pt x="51" y="133"/>
                    <a:pt x="51" y="129"/>
                    <a:pt x="51" y="126"/>
                  </a:cubicBezTo>
                  <a:cubicBezTo>
                    <a:pt x="49" y="115"/>
                    <a:pt x="49" y="115"/>
                    <a:pt x="49" y="115"/>
                  </a:cubicBezTo>
                  <a:cubicBezTo>
                    <a:pt x="49" y="115"/>
                    <a:pt x="49" y="115"/>
                    <a:pt x="49" y="115"/>
                  </a:cubicBezTo>
                  <a:cubicBezTo>
                    <a:pt x="49" y="115"/>
                    <a:pt x="49" y="115"/>
                    <a:pt x="49" y="115"/>
                  </a:cubicBezTo>
                  <a:cubicBezTo>
                    <a:pt x="50" y="113"/>
                    <a:pt x="50" y="112"/>
                    <a:pt x="50" y="110"/>
                  </a:cubicBezTo>
                  <a:cubicBezTo>
                    <a:pt x="50" y="110"/>
                    <a:pt x="50" y="109"/>
                    <a:pt x="50" y="109"/>
                  </a:cubicBezTo>
                  <a:cubicBezTo>
                    <a:pt x="50" y="109"/>
                    <a:pt x="49" y="109"/>
                    <a:pt x="49" y="109"/>
                  </a:cubicBezTo>
                  <a:cubicBezTo>
                    <a:pt x="47" y="111"/>
                    <a:pt x="45" y="114"/>
                    <a:pt x="43" y="116"/>
                  </a:cubicBezTo>
                  <a:cubicBezTo>
                    <a:pt x="41" y="118"/>
                    <a:pt x="39" y="121"/>
                    <a:pt x="36" y="122"/>
                  </a:cubicBezTo>
                  <a:cubicBezTo>
                    <a:pt x="35" y="123"/>
                    <a:pt x="34" y="124"/>
                    <a:pt x="32" y="125"/>
                  </a:cubicBezTo>
                  <a:cubicBezTo>
                    <a:pt x="31" y="125"/>
                    <a:pt x="31" y="125"/>
                    <a:pt x="30" y="125"/>
                  </a:cubicBezTo>
                  <a:cubicBezTo>
                    <a:pt x="29" y="125"/>
                    <a:pt x="28" y="125"/>
                    <a:pt x="28" y="125"/>
                  </a:cubicBezTo>
                  <a:cubicBezTo>
                    <a:pt x="27" y="125"/>
                    <a:pt x="27" y="125"/>
                    <a:pt x="27" y="125"/>
                  </a:cubicBezTo>
                  <a:cubicBezTo>
                    <a:pt x="27" y="124"/>
                    <a:pt x="27" y="124"/>
                    <a:pt x="27" y="124"/>
                  </a:cubicBezTo>
                  <a:cubicBezTo>
                    <a:pt x="27" y="116"/>
                    <a:pt x="27" y="116"/>
                    <a:pt x="27" y="116"/>
                  </a:cubicBezTo>
                  <a:cubicBezTo>
                    <a:pt x="27" y="113"/>
                    <a:pt x="28" y="111"/>
                    <a:pt x="27" y="108"/>
                  </a:cubicBezTo>
                  <a:cubicBezTo>
                    <a:pt x="27" y="100"/>
                    <a:pt x="27" y="100"/>
                    <a:pt x="27" y="100"/>
                  </a:cubicBezTo>
                  <a:cubicBezTo>
                    <a:pt x="27" y="97"/>
                    <a:pt x="27" y="94"/>
                    <a:pt x="27" y="91"/>
                  </a:cubicBezTo>
                  <a:cubicBezTo>
                    <a:pt x="26" y="83"/>
                    <a:pt x="26" y="83"/>
                    <a:pt x="26" y="83"/>
                  </a:cubicBezTo>
                  <a:cubicBezTo>
                    <a:pt x="25" y="80"/>
                    <a:pt x="25" y="77"/>
                    <a:pt x="25" y="75"/>
                  </a:cubicBezTo>
                  <a:cubicBezTo>
                    <a:pt x="22" y="58"/>
                    <a:pt x="22" y="58"/>
                    <a:pt x="22" y="58"/>
                  </a:cubicBezTo>
                  <a:cubicBezTo>
                    <a:pt x="22" y="57"/>
                    <a:pt x="22" y="57"/>
                    <a:pt x="22" y="57"/>
                  </a:cubicBezTo>
                  <a:cubicBezTo>
                    <a:pt x="23" y="57"/>
                    <a:pt x="23" y="57"/>
                    <a:pt x="23" y="57"/>
                  </a:cubicBezTo>
                  <a:cubicBezTo>
                    <a:pt x="27" y="58"/>
                    <a:pt x="27" y="58"/>
                    <a:pt x="27" y="58"/>
                  </a:cubicBezTo>
                  <a:cubicBezTo>
                    <a:pt x="31" y="58"/>
                    <a:pt x="31" y="58"/>
                    <a:pt x="31" y="58"/>
                  </a:cubicBezTo>
                  <a:cubicBezTo>
                    <a:pt x="33" y="58"/>
                    <a:pt x="34" y="58"/>
                    <a:pt x="35" y="58"/>
                  </a:cubicBezTo>
                  <a:cubicBezTo>
                    <a:pt x="37" y="58"/>
                    <a:pt x="38" y="58"/>
                    <a:pt x="39" y="57"/>
                  </a:cubicBezTo>
                  <a:cubicBezTo>
                    <a:pt x="41" y="57"/>
                    <a:pt x="42" y="57"/>
                    <a:pt x="43" y="56"/>
                  </a:cubicBezTo>
                  <a:cubicBezTo>
                    <a:pt x="44" y="56"/>
                    <a:pt x="46" y="55"/>
                    <a:pt x="47" y="54"/>
                  </a:cubicBezTo>
                  <a:cubicBezTo>
                    <a:pt x="49" y="53"/>
                    <a:pt x="49" y="53"/>
                    <a:pt x="49" y="53"/>
                  </a:cubicBezTo>
                  <a:cubicBezTo>
                    <a:pt x="50" y="52"/>
                    <a:pt x="50" y="52"/>
                    <a:pt x="50" y="52"/>
                  </a:cubicBezTo>
                  <a:cubicBezTo>
                    <a:pt x="51" y="51"/>
                    <a:pt x="52" y="50"/>
                    <a:pt x="53" y="50"/>
                  </a:cubicBezTo>
                  <a:cubicBezTo>
                    <a:pt x="54" y="49"/>
                    <a:pt x="55" y="47"/>
                    <a:pt x="56" y="46"/>
                  </a:cubicBezTo>
                  <a:cubicBezTo>
                    <a:pt x="56" y="45"/>
                    <a:pt x="57" y="44"/>
                    <a:pt x="58" y="43"/>
                  </a:cubicBezTo>
                  <a:cubicBezTo>
                    <a:pt x="58" y="42"/>
                    <a:pt x="59" y="40"/>
                    <a:pt x="59" y="39"/>
                  </a:cubicBezTo>
                  <a:cubicBezTo>
                    <a:pt x="60" y="38"/>
                    <a:pt x="60" y="36"/>
                    <a:pt x="60" y="35"/>
                  </a:cubicBezTo>
                  <a:cubicBezTo>
                    <a:pt x="61" y="34"/>
                    <a:pt x="61" y="32"/>
                    <a:pt x="61" y="31"/>
                  </a:cubicBezTo>
                  <a:cubicBezTo>
                    <a:pt x="61" y="29"/>
                    <a:pt x="61" y="28"/>
                    <a:pt x="61" y="27"/>
                  </a:cubicBezTo>
                  <a:cubicBezTo>
                    <a:pt x="61" y="25"/>
                    <a:pt x="61" y="24"/>
                    <a:pt x="61" y="22"/>
                  </a:cubicBezTo>
                  <a:cubicBezTo>
                    <a:pt x="61" y="18"/>
                    <a:pt x="61" y="18"/>
                    <a:pt x="61" y="18"/>
                  </a:cubicBezTo>
                  <a:cubicBezTo>
                    <a:pt x="60" y="17"/>
                    <a:pt x="60" y="17"/>
                    <a:pt x="60" y="17"/>
                  </a:cubicBezTo>
                  <a:cubicBezTo>
                    <a:pt x="61" y="17"/>
                    <a:pt x="61" y="17"/>
                    <a:pt x="61" y="17"/>
                  </a:cubicBezTo>
                  <a:cubicBezTo>
                    <a:pt x="65" y="18"/>
                    <a:pt x="65" y="18"/>
                    <a:pt x="65" y="18"/>
                  </a:cubicBezTo>
                  <a:cubicBezTo>
                    <a:pt x="66" y="18"/>
                    <a:pt x="68" y="18"/>
                    <a:pt x="69" y="18"/>
                  </a:cubicBezTo>
                  <a:cubicBezTo>
                    <a:pt x="70" y="19"/>
                    <a:pt x="72" y="19"/>
                    <a:pt x="73" y="19"/>
                  </a:cubicBezTo>
                  <a:cubicBezTo>
                    <a:pt x="74" y="19"/>
                    <a:pt x="75" y="19"/>
                    <a:pt x="77" y="18"/>
                  </a:cubicBezTo>
                  <a:cubicBezTo>
                    <a:pt x="78" y="18"/>
                    <a:pt x="79" y="18"/>
                    <a:pt x="80" y="18"/>
                  </a:cubicBezTo>
                  <a:cubicBezTo>
                    <a:pt x="84" y="17"/>
                    <a:pt x="84" y="17"/>
                    <a:pt x="84" y="17"/>
                  </a:cubicBezTo>
                  <a:cubicBezTo>
                    <a:pt x="87" y="17"/>
                    <a:pt x="89" y="16"/>
                    <a:pt x="92" y="15"/>
                  </a:cubicBezTo>
                  <a:cubicBezTo>
                    <a:pt x="96" y="14"/>
                    <a:pt x="101" y="11"/>
                    <a:pt x="105" y="9"/>
                  </a:cubicBezTo>
                  <a:cubicBezTo>
                    <a:pt x="110" y="6"/>
                    <a:pt x="114" y="3"/>
                    <a:pt x="119" y="1"/>
                  </a:cubicBezTo>
                  <a:cubicBezTo>
                    <a:pt x="120" y="0"/>
                    <a:pt x="120" y="0"/>
                    <a:pt x="120" y="0"/>
                  </a:cubicBezTo>
                  <a:cubicBezTo>
                    <a:pt x="120" y="1"/>
                    <a:pt x="120" y="1"/>
                    <a:pt x="120" y="1"/>
                  </a:cubicBezTo>
                  <a:cubicBezTo>
                    <a:pt x="126" y="12"/>
                    <a:pt x="129" y="25"/>
                    <a:pt x="130" y="38"/>
                  </a:cubicBezTo>
                  <a:cubicBezTo>
                    <a:pt x="131" y="44"/>
                    <a:pt x="132" y="51"/>
                    <a:pt x="132" y="57"/>
                  </a:cubicBezTo>
                  <a:cubicBezTo>
                    <a:pt x="132" y="67"/>
                    <a:pt x="132" y="67"/>
                    <a:pt x="132" y="67"/>
                  </a:cubicBezTo>
                  <a:cubicBezTo>
                    <a:pt x="132" y="69"/>
                    <a:pt x="132" y="70"/>
                    <a:pt x="133" y="72"/>
                  </a:cubicBezTo>
                  <a:cubicBezTo>
                    <a:pt x="133" y="73"/>
                    <a:pt x="133" y="73"/>
                    <a:pt x="133" y="74"/>
                  </a:cubicBezTo>
                  <a:cubicBezTo>
                    <a:pt x="133" y="74"/>
                    <a:pt x="133" y="75"/>
                    <a:pt x="133" y="75"/>
                  </a:cubicBezTo>
                  <a:cubicBezTo>
                    <a:pt x="133" y="75"/>
                    <a:pt x="133" y="74"/>
                    <a:pt x="133" y="75"/>
                  </a:cubicBezTo>
                  <a:cubicBezTo>
                    <a:pt x="133" y="74"/>
                    <a:pt x="133" y="74"/>
                    <a:pt x="133" y="74"/>
                  </a:cubicBezTo>
                  <a:cubicBezTo>
                    <a:pt x="134" y="73"/>
                    <a:pt x="134" y="73"/>
                    <a:pt x="134" y="73"/>
                  </a:cubicBezTo>
                  <a:cubicBezTo>
                    <a:pt x="135" y="75"/>
                    <a:pt x="135" y="75"/>
                    <a:pt x="135" y="75"/>
                  </a:cubicBezTo>
                  <a:cubicBezTo>
                    <a:pt x="136" y="85"/>
                    <a:pt x="136" y="85"/>
                    <a:pt x="136" y="85"/>
                  </a:cubicBezTo>
                  <a:cubicBezTo>
                    <a:pt x="137" y="88"/>
                    <a:pt x="137" y="91"/>
                    <a:pt x="137" y="95"/>
                  </a:cubicBezTo>
                  <a:cubicBezTo>
                    <a:pt x="138" y="98"/>
                    <a:pt x="138" y="101"/>
                    <a:pt x="138" y="105"/>
                  </a:cubicBezTo>
                  <a:cubicBezTo>
                    <a:pt x="138" y="110"/>
                    <a:pt x="138" y="110"/>
                    <a:pt x="138" y="110"/>
                  </a:cubicBezTo>
                  <a:cubicBezTo>
                    <a:pt x="138" y="112"/>
                    <a:pt x="138" y="112"/>
                    <a:pt x="138" y="112"/>
                  </a:cubicBezTo>
                  <a:cubicBezTo>
                    <a:pt x="138" y="115"/>
                    <a:pt x="138" y="115"/>
                    <a:pt x="138" y="115"/>
                  </a:cubicBezTo>
                  <a:cubicBezTo>
                    <a:pt x="138" y="120"/>
                    <a:pt x="138" y="120"/>
                    <a:pt x="138" y="120"/>
                  </a:cubicBezTo>
                  <a:cubicBezTo>
                    <a:pt x="138" y="121"/>
                    <a:pt x="137" y="123"/>
                    <a:pt x="137" y="125"/>
                  </a:cubicBezTo>
                  <a:cubicBezTo>
                    <a:pt x="137" y="128"/>
                    <a:pt x="136" y="131"/>
                    <a:pt x="135" y="135"/>
                  </a:cubicBezTo>
                  <a:cubicBezTo>
                    <a:pt x="135" y="138"/>
                    <a:pt x="134" y="141"/>
                    <a:pt x="134" y="145"/>
                  </a:cubicBezTo>
                  <a:cubicBezTo>
                    <a:pt x="132" y="154"/>
                    <a:pt x="132" y="154"/>
                    <a:pt x="132" y="154"/>
                  </a:cubicBezTo>
                  <a:cubicBezTo>
                    <a:pt x="132" y="154"/>
                    <a:pt x="132" y="154"/>
                    <a:pt x="132" y="154"/>
                  </a:cubicBezTo>
                  <a:cubicBezTo>
                    <a:pt x="132" y="158"/>
                    <a:pt x="133" y="162"/>
                    <a:pt x="133" y="165"/>
                  </a:cubicBezTo>
                  <a:cubicBezTo>
                    <a:pt x="133" y="171"/>
                    <a:pt x="133" y="171"/>
                    <a:pt x="133" y="171"/>
                  </a:cubicBezTo>
                  <a:cubicBezTo>
                    <a:pt x="133" y="177"/>
                    <a:pt x="133" y="177"/>
                    <a:pt x="133" y="177"/>
                  </a:cubicBezTo>
                  <a:cubicBezTo>
                    <a:pt x="133" y="180"/>
                    <a:pt x="132" y="184"/>
                    <a:pt x="132" y="188"/>
                  </a:cubicBezTo>
                  <a:cubicBezTo>
                    <a:pt x="132" y="192"/>
                    <a:pt x="131" y="195"/>
                    <a:pt x="131" y="199"/>
                  </a:cubicBezTo>
                  <a:cubicBezTo>
                    <a:pt x="130" y="206"/>
                    <a:pt x="128" y="214"/>
                    <a:pt x="127" y="221"/>
                  </a:cubicBezTo>
                  <a:cubicBezTo>
                    <a:pt x="126" y="228"/>
                    <a:pt x="124" y="236"/>
                    <a:pt x="123" y="243"/>
                  </a:cubicBezTo>
                  <a:cubicBezTo>
                    <a:pt x="120" y="257"/>
                    <a:pt x="117" y="272"/>
                    <a:pt x="114" y="287"/>
                  </a:cubicBezTo>
                  <a:cubicBezTo>
                    <a:pt x="113" y="294"/>
                    <a:pt x="112" y="301"/>
                    <a:pt x="110" y="309"/>
                  </a:cubicBezTo>
                  <a:cubicBezTo>
                    <a:pt x="109" y="316"/>
                    <a:pt x="108" y="323"/>
                    <a:pt x="107" y="331"/>
                  </a:cubicBezTo>
                  <a:cubicBezTo>
                    <a:pt x="107" y="332"/>
                    <a:pt x="107" y="332"/>
                    <a:pt x="107" y="332"/>
                  </a:cubicBezTo>
                  <a:cubicBezTo>
                    <a:pt x="106" y="331"/>
                    <a:pt x="106" y="331"/>
                    <a:pt x="106" y="331"/>
                  </a:cubicBezTo>
                  <a:cubicBezTo>
                    <a:pt x="105" y="331"/>
                    <a:pt x="105" y="330"/>
                    <a:pt x="104" y="330"/>
                  </a:cubicBezTo>
                  <a:cubicBezTo>
                    <a:pt x="103" y="330"/>
                    <a:pt x="102" y="330"/>
                    <a:pt x="102" y="331"/>
                  </a:cubicBezTo>
                  <a:cubicBezTo>
                    <a:pt x="101" y="332"/>
                    <a:pt x="101" y="334"/>
                    <a:pt x="100" y="336"/>
                  </a:cubicBezTo>
                  <a:cubicBezTo>
                    <a:pt x="100" y="340"/>
                    <a:pt x="100" y="345"/>
                    <a:pt x="100" y="349"/>
                  </a:cubicBezTo>
                  <a:cubicBezTo>
                    <a:pt x="100" y="353"/>
                    <a:pt x="100" y="357"/>
                    <a:pt x="100" y="361"/>
                  </a:cubicBezTo>
                  <a:cubicBezTo>
                    <a:pt x="100" y="365"/>
                    <a:pt x="101" y="370"/>
                    <a:pt x="101" y="374"/>
                  </a:cubicBezTo>
                  <a:cubicBezTo>
                    <a:pt x="101" y="374"/>
                    <a:pt x="101" y="374"/>
                    <a:pt x="101" y="374"/>
                  </a:cubicBezTo>
                  <a:cubicBezTo>
                    <a:pt x="102" y="379"/>
                    <a:pt x="104" y="384"/>
                    <a:pt x="106" y="388"/>
                  </a:cubicBezTo>
                  <a:cubicBezTo>
                    <a:pt x="107" y="391"/>
                    <a:pt x="108" y="393"/>
                    <a:pt x="109" y="395"/>
                  </a:cubicBezTo>
                  <a:cubicBezTo>
                    <a:pt x="110" y="396"/>
                    <a:pt x="111" y="396"/>
                    <a:pt x="112" y="396"/>
                  </a:cubicBezTo>
                  <a:cubicBezTo>
                    <a:pt x="113" y="397"/>
                    <a:pt x="115" y="396"/>
                    <a:pt x="116" y="396"/>
                  </a:cubicBezTo>
                  <a:cubicBezTo>
                    <a:pt x="118" y="394"/>
                    <a:pt x="119" y="392"/>
                    <a:pt x="121" y="390"/>
                  </a:cubicBezTo>
                  <a:cubicBezTo>
                    <a:pt x="123" y="388"/>
                    <a:pt x="124" y="386"/>
                    <a:pt x="125" y="384"/>
                  </a:cubicBezTo>
                  <a:cubicBezTo>
                    <a:pt x="128" y="380"/>
                    <a:pt x="131" y="376"/>
                    <a:pt x="134" y="371"/>
                  </a:cubicBezTo>
                  <a:cubicBezTo>
                    <a:pt x="135" y="370"/>
                    <a:pt x="135" y="370"/>
                    <a:pt x="135" y="370"/>
                  </a:cubicBezTo>
                  <a:cubicBezTo>
                    <a:pt x="135" y="372"/>
                    <a:pt x="135" y="372"/>
                    <a:pt x="135" y="372"/>
                  </a:cubicBezTo>
                  <a:cubicBezTo>
                    <a:pt x="133" y="386"/>
                    <a:pt x="133" y="386"/>
                    <a:pt x="133" y="386"/>
                  </a:cubicBezTo>
                  <a:cubicBezTo>
                    <a:pt x="133" y="389"/>
                    <a:pt x="132" y="391"/>
                    <a:pt x="132" y="394"/>
                  </a:cubicBezTo>
                  <a:cubicBezTo>
                    <a:pt x="131" y="401"/>
                    <a:pt x="131" y="401"/>
                    <a:pt x="131" y="401"/>
                  </a:cubicBezTo>
                  <a:cubicBezTo>
                    <a:pt x="131" y="403"/>
                    <a:pt x="131" y="406"/>
                    <a:pt x="131" y="408"/>
                  </a:cubicBezTo>
                  <a:cubicBezTo>
                    <a:pt x="131" y="416"/>
                    <a:pt x="131" y="416"/>
                    <a:pt x="131" y="416"/>
                  </a:cubicBezTo>
                  <a:cubicBezTo>
                    <a:pt x="131" y="418"/>
                    <a:pt x="131" y="421"/>
                    <a:pt x="131" y="423"/>
                  </a:cubicBezTo>
                  <a:cubicBezTo>
                    <a:pt x="132" y="430"/>
                    <a:pt x="132" y="430"/>
                    <a:pt x="132" y="430"/>
                  </a:cubicBezTo>
                  <a:cubicBezTo>
                    <a:pt x="132" y="434"/>
                    <a:pt x="132" y="434"/>
                    <a:pt x="132" y="434"/>
                  </a:cubicBezTo>
                  <a:cubicBezTo>
                    <a:pt x="133" y="437"/>
                    <a:pt x="133" y="437"/>
                    <a:pt x="133" y="437"/>
                  </a:cubicBezTo>
                  <a:cubicBezTo>
                    <a:pt x="134" y="445"/>
                    <a:pt x="134" y="445"/>
                    <a:pt x="134" y="445"/>
                  </a:cubicBezTo>
                  <a:cubicBezTo>
                    <a:pt x="135" y="447"/>
                    <a:pt x="136" y="449"/>
                    <a:pt x="136" y="452"/>
                  </a:cubicBezTo>
                  <a:cubicBezTo>
                    <a:pt x="138" y="459"/>
                    <a:pt x="138" y="459"/>
                    <a:pt x="138" y="459"/>
                  </a:cubicBezTo>
                  <a:cubicBezTo>
                    <a:pt x="140" y="463"/>
                    <a:pt x="142" y="468"/>
                    <a:pt x="144" y="472"/>
                  </a:cubicBezTo>
                  <a:cubicBezTo>
                    <a:pt x="149" y="486"/>
                    <a:pt x="149" y="486"/>
                    <a:pt x="149" y="486"/>
                  </a:cubicBezTo>
                  <a:cubicBezTo>
                    <a:pt x="150" y="487"/>
                    <a:pt x="150" y="487"/>
                    <a:pt x="150" y="487"/>
                  </a:cubicBezTo>
                  <a:cubicBezTo>
                    <a:pt x="149" y="486"/>
                    <a:pt x="149" y="486"/>
                    <a:pt x="149" y="486"/>
                  </a:cubicBezTo>
                  <a:cubicBezTo>
                    <a:pt x="143" y="484"/>
                    <a:pt x="138" y="482"/>
                    <a:pt x="132" y="479"/>
                  </a:cubicBezTo>
                  <a:cubicBezTo>
                    <a:pt x="129" y="478"/>
                    <a:pt x="126" y="477"/>
                    <a:pt x="124" y="476"/>
                  </a:cubicBezTo>
                  <a:cubicBezTo>
                    <a:pt x="121" y="475"/>
                    <a:pt x="118" y="474"/>
                    <a:pt x="115" y="473"/>
                  </a:cubicBezTo>
                  <a:cubicBezTo>
                    <a:pt x="112" y="472"/>
                    <a:pt x="109" y="472"/>
                    <a:pt x="106" y="471"/>
                  </a:cubicBezTo>
                  <a:cubicBezTo>
                    <a:pt x="103" y="470"/>
                    <a:pt x="100" y="470"/>
                    <a:pt x="97" y="469"/>
                  </a:cubicBezTo>
                  <a:cubicBezTo>
                    <a:pt x="94" y="469"/>
                    <a:pt x="91" y="468"/>
                    <a:pt x="88" y="468"/>
                  </a:cubicBezTo>
                  <a:cubicBezTo>
                    <a:pt x="85" y="468"/>
                    <a:pt x="82" y="468"/>
                    <a:pt x="79" y="468"/>
                  </a:cubicBezTo>
                  <a:cubicBezTo>
                    <a:pt x="76" y="468"/>
                    <a:pt x="73" y="468"/>
                    <a:pt x="70" y="468"/>
                  </a:cubicBezTo>
                  <a:cubicBezTo>
                    <a:pt x="67" y="469"/>
                    <a:pt x="64" y="469"/>
                    <a:pt x="62" y="469"/>
                  </a:cubicBezTo>
                  <a:cubicBezTo>
                    <a:pt x="59" y="470"/>
                    <a:pt x="56" y="471"/>
                    <a:pt x="53" y="472"/>
                  </a:cubicBezTo>
                  <a:cubicBezTo>
                    <a:pt x="50" y="472"/>
                    <a:pt x="47" y="473"/>
                    <a:pt x="44" y="474"/>
                  </a:cubicBezTo>
                  <a:cubicBezTo>
                    <a:pt x="41" y="475"/>
                    <a:pt x="38" y="476"/>
                    <a:pt x="36" y="478"/>
                  </a:cubicBezTo>
                  <a:cubicBezTo>
                    <a:pt x="33" y="479"/>
                    <a:pt x="30" y="480"/>
                    <a:pt x="28" y="482"/>
                  </a:cubicBezTo>
                  <a:cubicBezTo>
                    <a:pt x="25" y="483"/>
                    <a:pt x="22" y="484"/>
                    <a:pt x="19" y="486"/>
                  </a:cubicBezTo>
                  <a:cubicBezTo>
                    <a:pt x="12" y="490"/>
                    <a:pt x="12" y="490"/>
                    <a:pt x="12" y="490"/>
                  </a:cubicBezTo>
                  <a:cubicBezTo>
                    <a:pt x="11" y="491"/>
                    <a:pt x="11" y="491"/>
                    <a:pt x="11" y="491"/>
                  </a:cubicBezTo>
                  <a:cubicBezTo>
                    <a:pt x="11" y="490"/>
                    <a:pt x="11" y="490"/>
                    <a:pt x="11" y="490"/>
                  </a:cubicBezTo>
                  <a:cubicBezTo>
                    <a:pt x="13" y="483"/>
                    <a:pt x="15" y="476"/>
                    <a:pt x="16" y="469"/>
                  </a:cubicBezTo>
                  <a:cubicBezTo>
                    <a:pt x="16" y="467"/>
                    <a:pt x="16" y="465"/>
                    <a:pt x="16" y="464"/>
                  </a:cubicBezTo>
                  <a:cubicBezTo>
                    <a:pt x="16" y="463"/>
                    <a:pt x="16" y="462"/>
                    <a:pt x="16" y="461"/>
                  </a:cubicBezTo>
                  <a:cubicBezTo>
                    <a:pt x="16" y="460"/>
                    <a:pt x="16" y="459"/>
                    <a:pt x="15" y="459"/>
                  </a:cubicBezTo>
                  <a:cubicBezTo>
                    <a:pt x="14" y="458"/>
                    <a:pt x="13" y="459"/>
                    <a:pt x="13" y="459"/>
                  </a:cubicBezTo>
                  <a:cubicBezTo>
                    <a:pt x="12" y="460"/>
                    <a:pt x="11" y="461"/>
                    <a:pt x="11" y="461"/>
                  </a:cubicBezTo>
                  <a:cubicBezTo>
                    <a:pt x="10" y="463"/>
                    <a:pt x="9" y="464"/>
                    <a:pt x="8" y="466"/>
                  </a:cubicBezTo>
                  <a:close/>
                  <a:moveTo>
                    <a:pt x="8" y="466"/>
                  </a:moveTo>
                  <a:cubicBezTo>
                    <a:pt x="9" y="464"/>
                    <a:pt x="10" y="463"/>
                    <a:pt x="11" y="461"/>
                  </a:cubicBezTo>
                  <a:cubicBezTo>
                    <a:pt x="11" y="461"/>
                    <a:pt x="12" y="460"/>
                    <a:pt x="13" y="459"/>
                  </a:cubicBezTo>
                  <a:cubicBezTo>
                    <a:pt x="13" y="459"/>
                    <a:pt x="14" y="458"/>
                    <a:pt x="15" y="459"/>
                  </a:cubicBezTo>
                  <a:cubicBezTo>
                    <a:pt x="16" y="459"/>
                    <a:pt x="16" y="460"/>
                    <a:pt x="16" y="461"/>
                  </a:cubicBezTo>
                  <a:cubicBezTo>
                    <a:pt x="16" y="462"/>
                    <a:pt x="16" y="463"/>
                    <a:pt x="16" y="464"/>
                  </a:cubicBezTo>
                  <a:cubicBezTo>
                    <a:pt x="16" y="465"/>
                    <a:pt x="16" y="467"/>
                    <a:pt x="16" y="469"/>
                  </a:cubicBezTo>
                  <a:cubicBezTo>
                    <a:pt x="15" y="476"/>
                    <a:pt x="13" y="483"/>
                    <a:pt x="12" y="490"/>
                  </a:cubicBezTo>
                  <a:cubicBezTo>
                    <a:pt x="11" y="490"/>
                    <a:pt x="11" y="490"/>
                    <a:pt x="11" y="490"/>
                  </a:cubicBezTo>
                  <a:cubicBezTo>
                    <a:pt x="19" y="486"/>
                    <a:pt x="19" y="486"/>
                    <a:pt x="19" y="486"/>
                  </a:cubicBezTo>
                  <a:cubicBezTo>
                    <a:pt x="22" y="484"/>
                    <a:pt x="25" y="483"/>
                    <a:pt x="27" y="481"/>
                  </a:cubicBezTo>
                  <a:cubicBezTo>
                    <a:pt x="30" y="480"/>
                    <a:pt x="33" y="479"/>
                    <a:pt x="36" y="477"/>
                  </a:cubicBezTo>
                  <a:cubicBezTo>
                    <a:pt x="38" y="476"/>
                    <a:pt x="41" y="475"/>
                    <a:pt x="44" y="474"/>
                  </a:cubicBezTo>
                  <a:cubicBezTo>
                    <a:pt x="47" y="473"/>
                    <a:pt x="50" y="472"/>
                    <a:pt x="53" y="471"/>
                  </a:cubicBezTo>
                  <a:cubicBezTo>
                    <a:pt x="56" y="470"/>
                    <a:pt x="58" y="470"/>
                    <a:pt x="61" y="469"/>
                  </a:cubicBezTo>
                  <a:cubicBezTo>
                    <a:pt x="64" y="468"/>
                    <a:pt x="67" y="468"/>
                    <a:pt x="70" y="468"/>
                  </a:cubicBezTo>
                  <a:cubicBezTo>
                    <a:pt x="73" y="467"/>
                    <a:pt x="76" y="467"/>
                    <a:pt x="79" y="467"/>
                  </a:cubicBezTo>
                  <a:cubicBezTo>
                    <a:pt x="82" y="467"/>
                    <a:pt x="85" y="467"/>
                    <a:pt x="88" y="467"/>
                  </a:cubicBezTo>
                  <a:cubicBezTo>
                    <a:pt x="91" y="468"/>
                    <a:pt x="94" y="468"/>
                    <a:pt x="97" y="469"/>
                  </a:cubicBezTo>
                  <a:cubicBezTo>
                    <a:pt x="100" y="469"/>
                    <a:pt x="103" y="469"/>
                    <a:pt x="106" y="470"/>
                  </a:cubicBezTo>
                  <a:cubicBezTo>
                    <a:pt x="109" y="471"/>
                    <a:pt x="112" y="472"/>
                    <a:pt x="115" y="473"/>
                  </a:cubicBezTo>
                  <a:cubicBezTo>
                    <a:pt x="118" y="474"/>
                    <a:pt x="121" y="474"/>
                    <a:pt x="124" y="475"/>
                  </a:cubicBezTo>
                  <a:cubicBezTo>
                    <a:pt x="127" y="476"/>
                    <a:pt x="129" y="477"/>
                    <a:pt x="132" y="479"/>
                  </a:cubicBezTo>
                  <a:cubicBezTo>
                    <a:pt x="135" y="480"/>
                    <a:pt x="138" y="481"/>
                    <a:pt x="141" y="482"/>
                  </a:cubicBezTo>
                  <a:cubicBezTo>
                    <a:pt x="149" y="486"/>
                    <a:pt x="149" y="486"/>
                    <a:pt x="149" y="486"/>
                  </a:cubicBezTo>
                  <a:cubicBezTo>
                    <a:pt x="149" y="486"/>
                    <a:pt x="149" y="486"/>
                    <a:pt x="149" y="486"/>
                  </a:cubicBezTo>
                  <a:cubicBezTo>
                    <a:pt x="143" y="473"/>
                    <a:pt x="143" y="473"/>
                    <a:pt x="143" y="473"/>
                  </a:cubicBezTo>
                  <a:cubicBezTo>
                    <a:pt x="141" y="468"/>
                    <a:pt x="139" y="464"/>
                    <a:pt x="138" y="459"/>
                  </a:cubicBezTo>
                  <a:cubicBezTo>
                    <a:pt x="135" y="452"/>
                    <a:pt x="135" y="452"/>
                    <a:pt x="135" y="452"/>
                  </a:cubicBezTo>
                  <a:cubicBezTo>
                    <a:pt x="135" y="450"/>
                    <a:pt x="134" y="447"/>
                    <a:pt x="134" y="445"/>
                  </a:cubicBezTo>
                  <a:cubicBezTo>
                    <a:pt x="132" y="438"/>
                    <a:pt x="132" y="438"/>
                    <a:pt x="132" y="438"/>
                  </a:cubicBezTo>
                  <a:cubicBezTo>
                    <a:pt x="131" y="434"/>
                    <a:pt x="131" y="434"/>
                    <a:pt x="131" y="434"/>
                  </a:cubicBezTo>
                  <a:cubicBezTo>
                    <a:pt x="131" y="430"/>
                    <a:pt x="131" y="430"/>
                    <a:pt x="131" y="430"/>
                  </a:cubicBezTo>
                  <a:cubicBezTo>
                    <a:pt x="130" y="423"/>
                    <a:pt x="130" y="423"/>
                    <a:pt x="130" y="423"/>
                  </a:cubicBezTo>
                  <a:cubicBezTo>
                    <a:pt x="130" y="421"/>
                    <a:pt x="130" y="418"/>
                    <a:pt x="130" y="416"/>
                  </a:cubicBezTo>
                  <a:cubicBezTo>
                    <a:pt x="130" y="408"/>
                    <a:pt x="130" y="408"/>
                    <a:pt x="130" y="408"/>
                  </a:cubicBezTo>
                  <a:cubicBezTo>
                    <a:pt x="130" y="406"/>
                    <a:pt x="130" y="403"/>
                    <a:pt x="130" y="401"/>
                  </a:cubicBezTo>
                  <a:cubicBezTo>
                    <a:pt x="131" y="394"/>
                    <a:pt x="131" y="394"/>
                    <a:pt x="131" y="394"/>
                  </a:cubicBezTo>
                  <a:cubicBezTo>
                    <a:pt x="131" y="391"/>
                    <a:pt x="131" y="389"/>
                    <a:pt x="132" y="386"/>
                  </a:cubicBezTo>
                  <a:cubicBezTo>
                    <a:pt x="134" y="372"/>
                    <a:pt x="134" y="372"/>
                    <a:pt x="134" y="372"/>
                  </a:cubicBezTo>
                  <a:cubicBezTo>
                    <a:pt x="135" y="372"/>
                    <a:pt x="135" y="372"/>
                    <a:pt x="135" y="372"/>
                  </a:cubicBezTo>
                  <a:cubicBezTo>
                    <a:pt x="132" y="376"/>
                    <a:pt x="129" y="381"/>
                    <a:pt x="126" y="385"/>
                  </a:cubicBezTo>
                  <a:cubicBezTo>
                    <a:pt x="125" y="387"/>
                    <a:pt x="123" y="389"/>
                    <a:pt x="122" y="391"/>
                  </a:cubicBezTo>
                  <a:cubicBezTo>
                    <a:pt x="120" y="393"/>
                    <a:pt x="118" y="395"/>
                    <a:pt x="116" y="397"/>
                  </a:cubicBezTo>
                  <a:cubicBezTo>
                    <a:pt x="115" y="397"/>
                    <a:pt x="114" y="398"/>
                    <a:pt x="112" y="398"/>
                  </a:cubicBezTo>
                  <a:cubicBezTo>
                    <a:pt x="111" y="397"/>
                    <a:pt x="110" y="396"/>
                    <a:pt x="109" y="396"/>
                  </a:cubicBezTo>
                  <a:cubicBezTo>
                    <a:pt x="107" y="394"/>
                    <a:pt x="106" y="391"/>
                    <a:pt x="105" y="389"/>
                  </a:cubicBezTo>
                  <a:cubicBezTo>
                    <a:pt x="103" y="384"/>
                    <a:pt x="101" y="379"/>
                    <a:pt x="100" y="374"/>
                  </a:cubicBezTo>
                  <a:cubicBezTo>
                    <a:pt x="100" y="374"/>
                    <a:pt x="100" y="374"/>
                    <a:pt x="100" y="374"/>
                  </a:cubicBezTo>
                  <a:cubicBezTo>
                    <a:pt x="100" y="374"/>
                    <a:pt x="100" y="374"/>
                    <a:pt x="100" y="374"/>
                  </a:cubicBezTo>
                  <a:cubicBezTo>
                    <a:pt x="100" y="370"/>
                    <a:pt x="99" y="366"/>
                    <a:pt x="99" y="361"/>
                  </a:cubicBezTo>
                  <a:cubicBezTo>
                    <a:pt x="99" y="357"/>
                    <a:pt x="99" y="353"/>
                    <a:pt x="99" y="349"/>
                  </a:cubicBezTo>
                  <a:cubicBezTo>
                    <a:pt x="98" y="345"/>
                    <a:pt x="98" y="340"/>
                    <a:pt x="99" y="336"/>
                  </a:cubicBezTo>
                  <a:cubicBezTo>
                    <a:pt x="99" y="334"/>
                    <a:pt x="100" y="332"/>
                    <a:pt x="101" y="330"/>
                  </a:cubicBezTo>
                  <a:cubicBezTo>
                    <a:pt x="101" y="329"/>
                    <a:pt x="103" y="328"/>
                    <a:pt x="104" y="328"/>
                  </a:cubicBezTo>
                  <a:cubicBezTo>
                    <a:pt x="105" y="329"/>
                    <a:pt x="106" y="329"/>
                    <a:pt x="107" y="330"/>
                  </a:cubicBezTo>
                  <a:cubicBezTo>
                    <a:pt x="106" y="331"/>
                    <a:pt x="106" y="331"/>
                    <a:pt x="106" y="331"/>
                  </a:cubicBezTo>
                  <a:cubicBezTo>
                    <a:pt x="107" y="323"/>
                    <a:pt x="108" y="316"/>
                    <a:pt x="109" y="308"/>
                  </a:cubicBezTo>
                  <a:cubicBezTo>
                    <a:pt x="110" y="301"/>
                    <a:pt x="111" y="294"/>
                    <a:pt x="113" y="286"/>
                  </a:cubicBezTo>
                  <a:cubicBezTo>
                    <a:pt x="116" y="272"/>
                    <a:pt x="118" y="257"/>
                    <a:pt x="121" y="243"/>
                  </a:cubicBezTo>
                  <a:cubicBezTo>
                    <a:pt x="123" y="235"/>
                    <a:pt x="124" y="228"/>
                    <a:pt x="126" y="221"/>
                  </a:cubicBezTo>
                  <a:cubicBezTo>
                    <a:pt x="127" y="213"/>
                    <a:pt x="128" y="206"/>
                    <a:pt x="129" y="199"/>
                  </a:cubicBezTo>
                  <a:cubicBezTo>
                    <a:pt x="130" y="195"/>
                    <a:pt x="130" y="191"/>
                    <a:pt x="130" y="188"/>
                  </a:cubicBezTo>
                  <a:cubicBezTo>
                    <a:pt x="131" y="184"/>
                    <a:pt x="131" y="180"/>
                    <a:pt x="131" y="177"/>
                  </a:cubicBezTo>
                  <a:cubicBezTo>
                    <a:pt x="131" y="171"/>
                    <a:pt x="131" y="171"/>
                    <a:pt x="131" y="171"/>
                  </a:cubicBezTo>
                  <a:cubicBezTo>
                    <a:pt x="131" y="165"/>
                    <a:pt x="131" y="165"/>
                    <a:pt x="131" y="165"/>
                  </a:cubicBezTo>
                  <a:cubicBezTo>
                    <a:pt x="131" y="162"/>
                    <a:pt x="131" y="158"/>
                    <a:pt x="131" y="154"/>
                  </a:cubicBezTo>
                  <a:cubicBezTo>
                    <a:pt x="131" y="154"/>
                    <a:pt x="131" y="154"/>
                    <a:pt x="131" y="154"/>
                  </a:cubicBezTo>
                  <a:cubicBezTo>
                    <a:pt x="131" y="154"/>
                    <a:pt x="131" y="154"/>
                    <a:pt x="131" y="154"/>
                  </a:cubicBezTo>
                  <a:cubicBezTo>
                    <a:pt x="132" y="144"/>
                    <a:pt x="132" y="144"/>
                    <a:pt x="132" y="144"/>
                  </a:cubicBezTo>
                  <a:cubicBezTo>
                    <a:pt x="133" y="141"/>
                    <a:pt x="133" y="138"/>
                    <a:pt x="134" y="134"/>
                  </a:cubicBezTo>
                  <a:cubicBezTo>
                    <a:pt x="135" y="131"/>
                    <a:pt x="135" y="128"/>
                    <a:pt x="136" y="125"/>
                  </a:cubicBezTo>
                  <a:cubicBezTo>
                    <a:pt x="136" y="123"/>
                    <a:pt x="136" y="121"/>
                    <a:pt x="136" y="120"/>
                  </a:cubicBezTo>
                  <a:cubicBezTo>
                    <a:pt x="137" y="115"/>
                    <a:pt x="137" y="115"/>
                    <a:pt x="137" y="115"/>
                  </a:cubicBezTo>
                  <a:cubicBezTo>
                    <a:pt x="137" y="112"/>
                    <a:pt x="137" y="112"/>
                    <a:pt x="137" y="112"/>
                  </a:cubicBezTo>
                  <a:cubicBezTo>
                    <a:pt x="137" y="110"/>
                    <a:pt x="137" y="110"/>
                    <a:pt x="137" y="110"/>
                  </a:cubicBezTo>
                  <a:cubicBezTo>
                    <a:pt x="137" y="105"/>
                    <a:pt x="137" y="105"/>
                    <a:pt x="137" y="105"/>
                  </a:cubicBezTo>
                  <a:cubicBezTo>
                    <a:pt x="137" y="101"/>
                    <a:pt x="136" y="98"/>
                    <a:pt x="136" y="95"/>
                  </a:cubicBezTo>
                  <a:cubicBezTo>
                    <a:pt x="135" y="91"/>
                    <a:pt x="135" y="88"/>
                    <a:pt x="134" y="85"/>
                  </a:cubicBezTo>
                  <a:cubicBezTo>
                    <a:pt x="133" y="75"/>
                    <a:pt x="133" y="75"/>
                    <a:pt x="133" y="75"/>
                  </a:cubicBezTo>
                  <a:cubicBezTo>
                    <a:pt x="134" y="75"/>
                    <a:pt x="134" y="75"/>
                    <a:pt x="134" y="75"/>
                  </a:cubicBezTo>
                  <a:cubicBezTo>
                    <a:pt x="134" y="76"/>
                    <a:pt x="134" y="76"/>
                    <a:pt x="134" y="76"/>
                  </a:cubicBezTo>
                  <a:cubicBezTo>
                    <a:pt x="133" y="76"/>
                    <a:pt x="133" y="76"/>
                    <a:pt x="132" y="76"/>
                  </a:cubicBezTo>
                  <a:cubicBezTo>
                    <a:pt x="131" y="76"/>
                    <a:pt x="132" y="75"/>
                    <a:pt x="131" y="75"/>
                  </a:cubicBezTo>
                  <a:cubicBezTo>
                    <a:pt x="131" y="74"/>
                    <a:pt x="131" y="73"/>
                    <a:pt x="131" y="72"/>
                  </a:cubicBezTo>
                  <a:cubicBezTo>
                    <a:pt x="131" y="70"/>
                    <a:pt x="131" y="69"/>
                    <a:pt x="131" y="67"/>
                  </a:cubicBezTo>
                  <a:cubicBezTo>
                    <a:pt x="130" y="57"/>
                    <a:pt x="130" y="57"/>
                    <a:pt x="130" y="57"/>
                  </a:cubicBezTo>
                  <a:cubicBezTo>
                    <a:pt x="130" y="51"/>
                    <a:pt x="130" y="45"/>
                    <a:pt x="129" y="38"/>
                  </a:cubicBezTo>
                  <a:cubicBezTo>
                    <a:pt x="127" y="26"/>
                    <a:pt x="124" y="13"/>
                    <a:pt x="119" y="2"/>
                  </a:cubicBezTo>
                  <a:cubicBezTo>
                    <a:pt x="120" y="2"/>
                    <a:pt x="120" y="2"/>
                    <a:pt x="120" y="2"/>
                  </a:cubicBezTo>
                  <a:cubicBezTo>
                    <a:pt x="115" y="4"/>
                    <a:pt x="111" y="7"/>
                    <a:pt x="106" y="10"/>
                  </a:cubicBezTo>
                  <a:cubicBezTo>
                    <a:pt x="102" y="13"/>
                    <a:pt x="97" y="15"/>
                    <a:pt x="92" y="17"/>
                  </a:cubicBezTo>
                  <a:cubicBezTo>
                    <a:pt x="90" y="18"/>
                    <a:pt x="87" y="18"/>
                    <a:pt x="84" y="19"/>
                  </a:cubicBezTo>
                  <a:cubicBezTo>
                    <a:pt x="81" y="20"/>
                    <a:pt x="81" y="20"/>
                    <a:pt x="81" y="20"/>
                  </a:cubicBezTo>
                  <a:cubicBezTo>
                    <a:pt x="79" y="20"/>
                    <a:pt x="78" y="20"/>
                    <a:pt x="77" y="20"/>
                  </a:cubicBezTo>
                  <a:cubicBezTo>
                    <a:pt x="75" y="20"/>
                    <a:pt x="74" y="20"/>
                    <a:pt x="73" y="20"/>
                  </a:cubicBezTo>
                  <a:cubicBezTo>
                    <a:pt x="71" y="20"/>
                    <a:pt x="70" y="20"/>
                    <a:pt x="69" y="20"/>
                  </a:cubicBezTo>
                  <a:cubicBezTo>
                    <a:pt x="68" y="20"/>
                    <a:pt x="66" y="20"/>
                    <a:pt x="65" y="20"/>
                  </a:cubicBezTo>
                  <a:cubicBezTo>
                    <a:pt x="61" y="19"/>
                    <a:pt x="61" y="19"/>
                    <a:pt x="61" y="19"/>
                  </a:cubicBezTo>
                  <a:cubicBezTo>
                    <a:pt x="62" y="18"/>
                    <a:pt x="62" y="18"/>
                    <a:pt x="62" y="18"/>
                  </a:cubicBezTo>
                  <a:cubicBezTo>
                    <a:pt x="62" y="22"/>
                    <a:pt x="62" y="22"/>
                    <a:pt x="62" y="22"/>
                  </a:cubicBezTo>
                  <a:cubicBezTo>
                    <a:pt x="63" y="24"/>
                    <a:pt x="62" y="25"/>
                    <a:pt x="62" y="27"/>
                  </a:cubicBezTo>
                  <a:cubicBezTo>
                    <a:pt x="62" y="28"/>
                    <a:pt x="62" y="29"/>
                    <a:pt x="62" y="31"/>
                  </a:cubicBezTo>
                  <a:cubicBezTo>
                    <a:pt x="62" y="32"/>
                    <a:pt x="62" y="34"/>
                    <a:pt x="62" y="35"/>
                  </a:cubicBezTo>
                  <a:cubicBezTo>
                    <a:pt x="61" y="37"/>
                    <a:pt x="61" y="38"/>
                    <a:pt x="61" y="39"/>
                  </a:cubicBezTo>
                  <a:cubicBezTo>
                    <a:pt x="60" y="41"/>
                    <a:pt x="60" y="42"/>
                    <a:pt x="59" y="43"/>
                  </a:cubicBezTo>
                  <a:cubicBezTo>
                    <a:pt x="58" y="45"/>
                    <a:pt x="58" y="46"/>
                    <a:pt x="57" y="47"/>
                  </a:cubicBezTo>
                  <a:cubicBezTo>
                    <a:pt x="56" y="48"/>
                    <a:pt x="55" y="50"/>
                    <a:pt x="54" y="51"/>
                  </a:cubicBezTo>
                  <a:cubicBezTo>
                    <a:pt x="53" y="52"/>
                    <a:pt x="52" y="53"/>
                    <a:pt x="51" y="53"/>
                  </a:cubicBezTo>
                  <a:cubicBezTo>
                    <a:pt x="49" y="55"/>
                    <a:pt x="49" y="55"/>
                    <a:pt x="49" y="55"/>
                  </a:cubicBezTo>
                  <a:cubicBezTo>
                    <a:pt x="47" y="56"/>
                    <a:pt x="47" y="56"/>
                    <a:pt x="47" y="56"/>
                  </a:cubicBezTo>
                  <a:cubicBezTo>
                    <a:pt x="46" y="57"/>
                    <a:pt x="45" y="57"/>
                    <a:pt x="44" y="58"/>
                  </a:cubicBezTo>
                  <a:cubicBezTo>
                    <a:pt x="42" y="58"/>
                    <a:pt x="41" y="58"/>
                    <a:pt x="40" y="59"/>
                  </a:cubicBezTo>
                  <a:cubicBezTo>
                    <a:pt x="38" y="59"/>
                    <a:pt x="37" y="59"/>
                    <a:pt x="35" y="59"/>
                  </a:cubicBezTo>
                  <a:cubicBezTo>
                    <a:pt x="34" y="60"/>
                    <a:pt x="33" y="60"/>
                    <a:pt x="31" y="60"/>
                  </a:cubicBezTo>
                  <a:cubicBezTo>
                    <a:pt x="27" y="59"/>
                    <a:pt x="27" y="59"/>
                    <a:pt x="27" y="59"/>
                  </a:cubicBezTo>
                  <a:cubicBezTo>
                    <a:pt x="23" y="59"/>
                    <a:pt x="23" y="59"/>
                    <a:pt x="23" y="59"/>
                  </a:cubicBezTo>
                  <a:cubicBezTo>
                    <a:pt x="24" y="58"/>
                    <a:pt x="24" y="58"/>
                    <a:pt x="24" y="58"/>
                  </a:cubicBezTo>
                  <a:cubicBezTo>
                    <a:pt x="26" y="74"/>
                    <a:pt x="26" y="74"/>
                    <a:pt x="26" y="74"/>
                  </a:cubicBezTo>
                  <a:cubicBezTo>
                    <a:pt x="27" y="77"/>
                    <a:pt x="27" y="80"/>
                    <a:pt x="27" y="83"/>
                  </a:cubicBezTo>
                  <a:cubicBezTo>
                    <a:pt x="28" y="91"/>
                    <a:pt x="28" y="91"/>
                    <a:pt x="28" y="91"/>
                  </a:cubicBezTo>
                  <a:cubicBezTo>
                    <a:pt x="28" y="94"/>
                    <a:pt x="28" y="97"/>
                    <a:pt x="28" y="99"/>
                  </a:cubicBezTo>
                  <a:cubicBezTo>
                    <a:pt x="29" y="108"/>
                    <a:pt x="29" y="108"/>
                    <a:pt x="29" y="108"/>
                  </a:cubicBezTo>
                  <a:cubicBezTo>
                    <a:pt x="29" y="111"/>
                    <a:pt x="29" y="113"/>
                    <a:pt x="29" y="116"/>
                  </a:cubicBezTo>
                  <a:cubicBezTo>
                    <a:pt x="28" y="125"/>
                    <a:pt x="28" y="125"/>
                    <a:pt x="28" y="125"/>
                  </a:cubicBezTo>
                  <a:cubicBezTo>
                    <a:pt x="28" y="124"/>
                    <a:pt x="28" y="124"/>
                    <a:pt x="28" y="124"/>
                  </a:cubicBezTo>
                  <a:cubicBezTo>
                    <a:pt x="28" y="124"/>
                    <a:pt x="29" y="124"/>
                    <a:pt x="30" y="124"/>
                  </a:cubicBezTo>
                  <a:cubicBezTo>
                    <a:pt x="30" y="124"/>
                    <a:pt x="31" y="124"/>
                    <a:pt x="32" y="123"/>
                  </a:cubicBezTo>
                  <a:cubicBezTo>
                    <a:pt x="33" y="123"/>
                    <a:pt x="34" y="122"/>
                    <a:pt x="35" y="121"/>
                  </a:cubicBezTo>
                  <a:cubicBezTo>
                    <a:pt x="38" y="120"/>
                    <a:pt x="40" y="117"/>
                    <a:pt x="42" y="115"/>
                  </a:cubicBezTo>
                  <a:cubicBezTo>
                    <a:pt x="44" y="113"/>
                    <a:pt x="46" y="111"/>
                    <a:pt x="48" y="108"/>
                  </a:cubicBezTo>
                  <a:cubicBezTo>
                    <a:pt x="48" y="108"/>
                    <a:pt x="48" y="108"/>
                    <a:pt x="49" y="108"/>
                  </a:cubicBezTo>
                  <a:cubicBezTo>
                    <a:pt x="49" y="108"/>
                    <a:pt x="49" y="107"/>
                    <a:pt x="50" y="107"/>
                  </a:cubicBezTo>
                  <a:cubicBezTo>
                    <a:pt x="50" y="107"/>
                    <a:pt x="50" y="107"/>
                    <a:pt x="51" y="108"/>
                  </a:cubicBezTo>
                  <a:cubicBezTo>
                    <a:pt x="51" y="109"/>
                    <a:pt x="51" y="110"/>
                    <a:pt x="51" y="110"/>
                  </a:cubicBezTo>
                  <a:cubicBezTo>
                    <a:pt x="51" y="112"/>
                    <a:pt x="51" y="113"/>
                    <a:pt x="51" y="115"/>
                  </a:cubicBezTo>
                  <a:cubicBezTo>
                    <a:pt x="51" y="115"/>
                    <a:pt x="51" y="115"/>
                    <a:pt x="51" y="115"/>
                  </a:cubicBezTo>
                  <a:cubicBezTo>
                    <a:pt x="52" y="126"/>
                    <a:pt x="52" y="126"/>
                    <a:pt x="52" y="126"/>
                  </a:cubicBezTo>
                  <a:cubicBezTo>
                    <a:pt x="52" y="129"/>
                    <a:pt x="53" y="133"/>
                    <a:pt x="53" y="136"/>
                  </a:cubicBezTo>
                  <a:cubicBezTo>
                    <a:pt x="53" y="140"/>
                    <a:pt x="53" y="144"/>
                    <a:pt x="53" y="147"/>
                  </a:cubicBezTo>
                  <a:cubicBezTo>
                    <a:pt x="53" y="151"/>
                    <a:pt x="53" y="154"/>
                    <a:pt x="52" y="158"/>
                  </a:cubicBezTo>
                  <a:cubicBezTo>
                    <a:pt x="52" y="162"/>
                    <a:pt x="52" y="165"/>
                    <a:pt x="51" y="169"/>
                  </a:cubicBezTo>
                  <a:cubicBezTo>
                    <a:pt x="51" y="172"/>
                    <a:pt x="50" y="176"/>
                    <a:pt x="49" y="179"/>
                  </a:cubicBezTo>
                  <a:cubicBezTo>
                    <a:pt x="48" y="187"/>
                    <a:pt x="47" y="194"/>
                    <a:pt x="45" y="201"/>
                  </a:cubicBezTo>
                  <a:cubicBezTo>
                    <a:pt x="42" y="215"/>
                    <a:pt x="38" y="229"/>
                    <a:pt x="35" y="243"/>
                  </a:cubicBezTo>
                  <a:cubicBezTo>
                    <a:pt x="33" y="250"/>
                    <a:pt x="32" y="257"/>
                    <a:pt x="31" y="264"/>
                  </a:cubicBezTo>
                  <a:cubicBezTo>
                    <a:pt x="29" y="271"/>
                    <a:pt x="28" y="278"/>
                    <a:pt x="27" y="285"/>
                  </a:cubicBezTo>
                  <a:cubicBezTo>
                    <a:pt x="27" y="285"/>
                    <a:pt x="27" y="285"/>
                    <a:pt x="27" y="285"/>
                  </a:cubicBezTo>
                  <a:cubicBezTo>
                    <a:pt x="26" y="285"/>
                    <a:pt x="26" y="285"/>
                    <a:pt x="26" y="285"/>
                  </a:cubicBezTo>
                  <a:cubicBezTo>
                    <a:pt x="26" y="286"/>
                    <a:pt x="26" y="287"/>
                    <a:pt x="25" y="288"/>
                  </a:cubicBezTo>
                  <a:cubicBezTo>
                    <a:pt x="25" y="289"/>
                    <a:pt x="25" y="290"/>
                    <a:pt x="25" y="292"/>
                  </a:cubicBezTo>
                  <a:cubicBezTo>
                    <a:pt x="24" y="294"/>
                    <a:pt x="24" y="296"/>
                    <a:pt x="24" y="298"/>
                  </a:cubicBezTo>
                  <a:cubicBezTo>
                    <a:pt x="24" y="303"/>
                    <a:pt x="23" y="308"/>
                    <a:pt x="23" y="312"/>
                  </a:cubicBezTo>
                  <a:cubicBezTo>
                    <a:pt x="23" y="322"/>
                    <a:pt x="23" y="331"/>
                    <a:pt x="23" y="340"/>
                  </a:cubicBezTo>
                  <a:cubicBezTo>
                    <a:pt x="23" y="359"/>
                    <a:pt x="24" y="377"/>
                    <a:pt x="26" y="396"/>
                  </a:cubicBezTo>
                  <a:cubicBezTo>
                    <a:pt x="27" y="397"/>
                    <a:pt x="27" y="397"/>
                    <a:pt x="27" y="397"/>
                  </a:cubicBezTo>
                  <a:cubicBezTo>
                    <a:pt x="26" y="396"/>
                    <a:pt x="26" y="396"/>
                    <a:pt x="26" y="396"/>
                  </a:cubicBezTo>
                  <a:cubicBezTo>
                    <a:pt x="24" y="394"/>
                    <a:pt x="22" y="391"/>
                    <a:pt x="20" y="389"/>
                  </a:cubicBezTo>
                  <a:cubicBezTo>
                    <a:pt x="19" y="388"/>
                    <a:pt x="18" y="387"/>
                    <a:pt x="16" y="386"/>
                  </a:cubicBezTo>
                  <a:cubicBezTo>
                    <a:pt x="15" y="385"/>
                    <a:pt x="14" y="384"/>
                    <a:pt x="12" y="384"/>
                  </a:cubicBezTo>
                  <a:cubicBezTo>
                    <a:pt x="12" y="383"/>
                    <a:pt x="11" y="383"/>
                    <a:pt x="10" y="382"/>
                  </a:cubicBezTo>
                  <a:cubicBezTo>
                    <a:pt x="10" y="382"/>
                    <a:pt x="9" y="381"/>
                    <a:pt x="9" y="380"/>
                  </a:cubicBezTo>
                  <a:cubicBezTo>
                    <a:pt x="8" y="379"/>
                    <a:pt x="8" y="377"/>
                    <a:pt x="8" y="376"/>
                  </a:cubicBezTo>
                  <a:cubicBezTo>
                    <a:pt x="7" y="373"/>
                    <a:pt x="7" y="369"/>
                    <a:pt x="6" y="366"/>
                  </a:cubicBezTo>
                  <a:cubicBezTo>
                    <a:pt x="7" y="366"/>
                    <a:pt x="7" y="366"/>
                    <a:pt x="7" y="366"/>
                  </a:cubicBezTo>
                  <a:cubicBezTo>
                    <a:pt x="5" y="372"/>
                    <a:pt x="5" y="372"/>
                    <a:pt x="5" y="372"/>
                  </a:cubicBezTo>
                  <a:cubicBezTo>
                    <a:pt x="4" y="374"/>
                    <a:pt x="3" y="376"/>
                    <a:pt x="3" y="378"/>
                  </a:cubicBezTo>
                  <a:cubicBezTo>
                    <a:pt x="2" y="380"/>
                    <a:pt x="2" y="382"/>
                    <a:pt x="2" y="384"/>
                  </a:cubicBezTo>
                  <a:cubicBezTo>
                    <a:pt x="1" y="386"/>
                    <a:pt x="1" y="389"/>
                    <a:pt x="1" y="391"/>
                  </a:cubicBezTo>
                  <a:cubicBezTo>
                    <a:pt x="0" y="393"/>
                    <a:pt x="0" y="395"/>
                    <a:pt x="0" y="397"/>
                  </a:cubicBezTo>
                  <a:cubicBezTo>
                    <a:pt x="0" y="399"/>
                    <a:pt x="0" y="401"/>
                    <a:pt x="0" y="403"/>
                  </a:cubicBezTo>
                  <a:cubicBezTo>
                    <a:pt x="0" y="405"/>
                    <a:pt x="0" y="407"/>
                    <a:pt x="0" y="410"/>
                  </a:cubicBezTo>
                  <a:cubicBezTo>
                    <a:pt x="1" y="412"/>
                    <a:pt x="1" y="414"/>
                    <a:pt x="1" y="416"/>
                  </a:cubicBezTo>
                  <a:cubicBezTo>
                    <a:pt x="2" y="420"/>
                    <a:pt x="2" y="424"/>
                    <a:pt x="3" y="428"/>
                  </a:cubicBezTo>
                  <a:cubicBezTo>
                    <a:pt x="4" y="432"/>
                    <a:pt x="5" y="437"/>
                    <a:pt x="6" y="441"/>
                  </a:cubicBezTo>
                  <a:cubicBezTo>
                    <a:pt x="7" y="445"/>
                    <a:pt x="7" y="449"/>
                    <a:pt x="8" y="453"/>
                  </a:cubicBezTo>
                  <a:cubicBezTo>
                    <a:pt x="8" y="455"/>
                    <a:pt x="8" y="457"/>
                    <a:pt x="8" y="459"/>
                  </a:cubicBezTo>
                  <a:cubicBezTo>
                    <a:pt x="8" y="462"/>
                    <a:pt x="8" y="464"/>
                    <a:pt x="8" y="4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47" name="Freeform 273"/>
            <p:cNvSpPr>
              <a:spLocks noEditPoints="1"/>
            </p:cNvSpPr>
            <p:nvPr/>
          </p:nvSpPr>
          <p:spPr bwMode="auto">
            <a:xfrm>
              <a:off x="2025651" y="5618163"/>
              <a:ext cx="473075" cy="1504950"/>
            </a:xfrm>
            <a:custGeom>
              <a:avLst/>
              <a:gdLst>
                <a:gd name="T0" fmla="*/ 4 w 146"/>
                <a:gd name="T1" fmla="*/ 416 h 464"/>
                <a:gd name="T2" fmla="*/ 1 w 146"/>
                <a:gd name="T3" fmla="*/ 380 h 464"/>
                <a:gd name="T4" fmla="*/ 21 w 146"/>
                <a:gd name="T5" fmla="*/ 368 h 464"/>
                <a:gd name="T6" fmla="*/ 20 w 146"/>
                <a:gd name="T7" fmla="*/ 315 h 464"/>
                <a:gd name="T8" fmla="*/ 30 w 146"/>
                <a:gd name="T9" fmla="*/ 263 h 464"/>
                <a:gd name="T10" fmla="*/ 52 w 146"/>
                <a:gd name="T11" fmla="*/ 172 h 464"/>
                <a:gd name="T12" fmla="*/ 56 w 146"/>
                <a:gd name="T13" fmla="*/ 120 h 464"/>
                <a:gd name="T14" fmla="*/ 42 w 146"/>
                <a:gd name="T15" fmla="*/ 101 h 464"/>
                <a:gd name="T16" fmla="*/ 34 w 146"/>
                <a:gd name="T17" fmla="*/ 99 h 464"/>
                <a:gd name="T18" fmla="*/ 29 w 146"/>
                <a:gd name="T19" fmla="*/ 82 h 464"/>
                <a:gd name="T20" fmla="*/ 28 w 146"/>
                <a:gd name="T21" fmla="*/ 56 h 464"/>
                <a:gd name="T22" fmla="*/ 41 w 146"/>
                <a:gd name="T23" fmla="*/ 44 h 464"/>
                <a:gd name="T24" fmla="*/ 62 w 146"/>
                <a:gd name="T25" fmla="*/ 17 h 464"/>
                <a:gd name="T26" fmla="*/ 68 w 146"/>
                <a:gd name="T27" fmla="*/ 0 h 464"/>
                <a:gd name="T28" fmla="*/ 131 w 146"/>
                <a:gd name="T29" fmla="*/ 22 h 464"/>
                <a:gd name="T30" fmla="*/ 139 w 146"/>
                <a:gd name="T31" fmla="*/ 92 h 464"/>
                <a:gd name="T32" fmla="*/ 139 w 146"/>
                <a:gd name="T33" fmla="*/ 148 h 464"/>
                <a:gd name="T34" fmla="*/ 129 w 146"/>
                <a:gd name="T35" fmla="*/ 206 h 464"/>
                <a:gd name="T36" fmla="*/ 107 w 146"/>
                <a:gd name="T37" fmla="*/ 292 h 464"/>
                <a:gd name="T38" fmla="*/ 100 w 146"/>
                <a:gd name="T39" fmla="*/ 343 h 464"/>
                <a:gd name="T40" fmla="*/ 105 w 146"/>
                <a:gd name="T41" fmla="*/ 379 h 464"/>
                <a:gd name="T42" fmla="*/ 129 w 146"/>
                <a:gd name="T43" fmla="*/ 382 h 464"/>
                <a:gd name="T44" fmla="*/ 132 w 146"/>
                <a:gd name="T45" fmla="*/ 413 h 464"/>
                <a:gd name="T46" fmla="*/ 146 w 146"/>
                <a:gd name="T47" fmla="*/ 463 h 464"/>
                <a:gd name="T48" fmla="*/ 121 w 146"/>
                <a:gd name="T49" fmla="*/ 464 h 464"/>
                <a:gd name="T50" fmla="*/ 47 w 146"/>
                <a:gd name="T51" fmla="*/ 459 h 464"/>
                <a:gd name="T52" fmla="*/ 14 w 146"/>
                <a:gd name="T53" fmla="*/ 463 h 464"/>
                <a:gd name="T54" fmla="*/ 55 w 146"/>
                <a:gd name="T55" fmla="*/ 459 h 464"/>
                <a:gd name="T56" fmla="*/ 129 w 146"/>
                <a:gd name="T57" fmla="*/ 463 h 464"/>
                <a:gd name="T58" fmla="*/ 138 w 146"/>
                <a:gd name="T59" fmla="*/ 444 h 464"/>
                <a:gd name="T60" fmla="*/ 128 w 146"/>
                <a:gd name="T61" fmla="*/ 393 h 464"/>
                <a:gd name="T62" fmla="*/ 107 w 146"/>
                <a:gd name="T63" fmla="*/ 382 h 464"/>
                <a:gd name="T64" fmla="*/ 101 w 146"/>
                <a:gd name="T65" fmla="*/ 365 h 464"/>
                <a:gd name="T66" fmla="*/ 100 w 146"/>
                <a:gd name="T67" fmla="*/ 321 h 464"/>
                <a:gd name="T68" fmla="*/ 120 w 146"/>
                <a:gd name="T69" fmla="*/ 234 h 464"/>
                <a:gd name="T70" fmla="*/ 135 w 146"/>
                <a:gd name="T71" fmla="*/ 170 h 464"/>
                <a:gd name="T72" fmla="*/ 138 w 146"/>
                <a:gd name="T73" fmla="*/ 92 h 464"/>
                <a:gd name="T74" fmla="*/ 129 w 146"/>
                <a:gd name="T75" fmla="*/ 23 h 464"/>
                <a:gd name="T76" fmla="*/ 69 w 146"/>
                <a:gd name="T77" fmla="*/ 1 h 464"/>
                <a:gd name="T78" fmla="*/ 60 w 146"/>
                <a:gd name="T79" fmla="*/ 26 h 464"/>
                <a:gd name="T80" fmla="*/ 28 w 146"/>
                <a:gd name="T81" fmla="*/ 54 h 464"/>
                <a:gd name="T82" fmla="*/ 31 w 146"/>
                <a:gd name="T83" fmla="*/ 65 h 464"/>
                <a:gd name="T84" fmla="*/ 32 w 146"/>
                <a:gd name="T85" fmla="*/ 94 h 464"/>
                <a:gd name="T86" fmla="*/ 39 w 146"/>
                <a:gd name="T87" fmla="*/ 100 h 464"/>
                <a:gd name="T88" fmla="*/ 55 w 146"/>
                <a:gd name="T89" fmla="*/ 99 h 464"/>
                <a:gd name="T90" fmla="*/ 56 w 146"/>
                <a:gd name="T91" fmla="*/ 151 h 464"/>
                <a:gd name="T92" fmla="*/ 36 w 146"/>
                <a:gd name="T93" fmla="*/ 243 h 464"/>
                <a:gd name="T94" fmla="*/ 28 w 146"/>
                <a:gd name="T95" fmla="*/ 276 h 464"/>
                <a:gd name="T96" fmla="*/ 20 w 146"/>
                <a:gd name="T97" fmla="*/ 342 h 464"/>
                <a:gd name="T98" fmla="*/ 4 w 146"/>
                <a:gd name="T99" fmla="*/ 369 h 464"/>
                <a:gd name="T100" fmla="*/ 1 w 146"/>
                <a:gd name="T101" fmla="*/ 392 h 464"/>
                <a:gd name="T102" fmla="*/ 12 w 146"/>
                <a:gd name="T103" fmla="*/ 451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 h="464">
                  <a:moveTo>
                    <a:pt x="14" y="463"/>
                  </a:moveTo>
                  <a:cubicBezTo>
                    <a:pt x="13" y="457"/>
                    <a:pt x="13" y="457"/>
                    <a:pt x="13" y="457"/>
                  </a:cubicBezTo>
                  <a:cubicBezTo>
                    <a:pt x="12" y="451"/>
                    <a:pt x="12" y="451"/>
                    <a:pt x="12" y="451"/>
                  </a:cubicBezTo>
                  <a:cubicBezTo>
                    <a:pt x="11" y="447"/>
                    <a:pt x="10" y="443"/>
                    <a:pt x="9" y="440"/>
                  </a:cubicBezTo>
                  <a:cubicBezTo>
                    <a:pt x="8" y="432"/>
                    <a:pt x="5" y="424"/>
                    <a:pt x="4" y="416"/>
                  </a:cubicBezTo>
                  <a:cubicBezTo>
                    <a:pt x="3" y="412"/>
                    <a:pt x="2" y="408"/>
                    <a:pt x="2" y="404"/>
                  </a:cubicBezTo>
                  <a:cubicBezTo>
                    <a:pt x="1" y="398"/>
                    <a:pt x="1" y="398"/>
                    <a:pt x="1" y="398"/>
                  </a:cubicBezTo>
                  <a:cubicBezTo>
                    <a:pt x="0" y="392"/>
                    <a:pt x="0" y="392"/>
                    <a:pt x="0" y="392"/>
                  </a:cubicBezTo>
                  <a:cubicBezTo>
                    <a:pt x="0" y="386"/>
                    <a:pt x="0" y="386"/>
                    <a:pt x="0" y="386"/>
                  </a:cubicBezTo>
                  <a:cubicBezTo>
                    <a:pt x="1" y="380"/>
                    <a:pt x="1" y="380"/>
                    <a:pt x="1" y="380"/>
                  </a:cubicBezTo>
                  <a:cubicBezTo>
                    <a:pt x="2" y="374"/>
                    <a:pt x="2" y="374"/>
                    <a:pt x="2" y="374"/>
                  </a:cubicBezTo>
                  <a:cubicBezTo>
                    <a:pt x="4" y="369"/>
                    <a:pt x="4" y="369"/>
                    <a:pt x="4" y="369"/>
                  </a:cubicBezTo>
                  <a:cubicBezTo>
                    <a:pt x="4" y="368"/>
                    <a:pt x="4" y="368"/>
                    <a:pt x="4" y="368"/>
                  </a:cubicBezTo>
                  <a:cubicBezTo>
                    <a:pt x="4" y="368"/>
                    <a:pt x="4" y="368"/>
                    <a:pt x="4" y="368"/>
                  </a:cubicBezTo>
                  <a:cubicBezTo>
                    <a:pt x="21" y="368"/>
                    <a:pt x="21" y="368"/>
                    <a:pt x="21" y="368"/>
                  </a:cubicBezTo>
                  <a:cubicBezTo>
                    <a:pt x="20" y="369"/>
                    <a:pt x="20" y="369"/>
                    <a:pt x="20" y="369"/>
                  </a:cubicBezTo>
                  <a:cubicBezTo>
                    <a:pt x="19" y="355"/>
                    <a:pt x="19" y="355"/>
                    <a:pt x="19" y="355"/>
                  </a:cubicBezTo>
                  <a:cubicBezTo>
                    <a:pt x="19" y="342"/>
                    <a:pt x="19" y="342"/>
                    <a:pt x="19" y="342"/>
                  </a:cubicBezTo>
                  <a:cubicBezTo>
                    <a:pt x="19" y="329"/>
                    <a:pt x="19" y="329"/>
                    <a:pt x="19" y="329"/>
                  </a:cubicBezTo>
                  <a:cubicBezTo>
                    <a:pt x="20" y="324"/>
                    <a:pt x="20" y="320"/>
                    <a:pt x="20" y="315"/>
                  </a:cubicBezTo>
                  <a:cubicBezTo>
                    <a:pt x="21" y="311"/>
                    <a:pt x="21" y="307"/>
                    <a:pt x="22" y="302"/>
                  </a:cubicBezTo>
                  <a:cubicBezTo>
                    <a:pt x="24" y="289"/>
                    <a:pt x="24" y="289"/>
                    <a:pt x="24" y="289"/>
                  </a:cubicBezTo>
                  <a:cubicBezTo>
                    <a:pt x="27" y="276"/>
                    <a:pt x="27" y="276"/>
                    <a:pt x="27" y="276"/>
                  </a:cubicBezTo>
                  <a:cubicBezTo>
                    <a:pt x="30" y="263"/>
                    <a:pt x="30" y="263"/>
                    <a:pt x="30" y="263"/>
                  </a:cubicBezTo>
                  <a:cubicBezTo>
                    <a:pt x="30" y="263"/>
                    <a:pt x="30" y="263"/>
                    <a:pt x="30" y="263"/>
                  </a:cubicBezTo>
                  <a:cubicBezTo>
                    <a:pt x="32" y="253"/>
                    <a:pt x="32" y="253"/>
                    <a:pt x="32" y="253"/>
                  </a:cubicBezTo>
                  <a:cubicBezTo>
                    <a:pt x="35" y="243"/>
                    <a:pt x="35" y="243"/>
                    <a:pt x="35" y="243"/>
                  </a:cubicBezTo>
                  <a:cubicBezTo>
                    <a:pt x="36" y="236"/>
                    <a:pt x="38" y="229"/>
                    <a:pt x="39" y="223"/>
                  </a:cubicBezTo>
                  <a:cubicBezTo>
                    <a:pt x="43" y="209"/>
                    <a:pt x="46" y="196"/>
                    <a:pt x="49" y="182"/>
                  </a:cubicBezTo>
                  <a:cubicBezTo>
                    <a:pt x="52" y="172"/>
                    <a:pt x="52" y="172"/>
                    <a:pt x="52" y="172"/>
                  </a:cubicBezTo>
                  <a:cubicBezTo>
                    <a:pt x="53" y="161"/>
                    <a:pt x="53" y="161"/>
                    <a:pt x="53" y="161"/>
                  </a:cubicBezTo>
                  <a:cubicBezTo>
                    <a:pt x="55" y="151"/>
                    <a:pt x="55" y="151"/>
                    <a:pt x="55" y="151"/>
                  </a:cubicBezTo>
                  <a:cubicBezTo>
                    <a:pt x="56" y="141"/>
                    <a:pt x="56" y="141"/>
                    <a:pt x="56" y="141"/>
                  </a:cubicBezTo>
                  <a:cubicBezTo>
                    <a:pt x="56" y="130"/>
                    <a:pt x="56" y="130"/>
                    <a:pt x="56" y="130"/>
                  </a:cubicBezTo>
                  <a:cubicBezTo>
                    <a:pt x="56" y="120"/>
                    <a:pt x="56" y="120"/>
                    <a:pt x="56" y="120"/>
                  </a:cubicBezTo>
                  <a:cubicBezTo>
                    <a:pt x="55" y="109"/>
                    <a:pt x="55" y="109"/>
                    <a:pt x="55" y="109"/>
                  </a:cubicBezTo>
                  <a:cubicBezTo>
                    <a:pt x="54" y="99"/>
                    <a:pt x="54" y="99"/>
                    <a:pt x="54" y="99"/>
                  </a:cubicBezTo>
                  <a:cubicBezTo>
                    <a:pt x="55" y="100"/>
                    <a:pt x="55" y="100"/>
                    <a:pt x="55" y="100"/>
                  </a:cubicBezTo>
                  <a:cubicBezTo>
                    <a:pt x="51" y="100"/>
                    <a:pt x="48" y="101"/>
                    <a:pt x="44" y="101"/>
                  </a:cubicBezTo>
                  <a:cubicBezTo>
                    <a:pt x="43" y="101"/>
                    <a:pt x="43" y="101"/>
                    <a:pt x="42" y="101"/>
                  </a:cubicBezTo>
                  <a:cubicBezTo>
                    <a:pt x="41" y="101"/>
                    <a:pt x="40" y="101"/>
                    <a:pt x="39" y="101"/>
                  </a:cubicBezTo>
                  <a:cubicBezTo>
                    <a:pt x="38" y="101"/>
                    <a:pt x="37" y="101"/>
                    <a:pt x="36" y="100"/>
                  </a:cubicBezTo>
                  <a:cubicBezTo>
                    <a:pt x="34" y="99"/>
                    <a:pt x="34" y="99"/>
                    <a:pt x="34" y="99"/>
                  </a:cubicBezTo>
                  <a:cubicBezTo>
                    <a:pt x="34" y="99"/>
                    <a:pt x="34" y="99"/>
                    <a:pt x="34" y="99"/>
                  </a:cubicBezTo>
                  <a:cubicBezTo>
                    <a:pt x="34" y="99"/>
                    <a:pt x="34" y="99"/>
                    <a:pt x="34" y="99"/>
                  </a:cubicBezTo>
                  <a:cubicBezTo>
                    <a:pt x="33" y="99"/>
                    <a:pt x="32" y="98"/>
                    <a:pt x="32" y="97"/>
                  </a:cubicBezTo>
                  <a:cubicBezTo>
                    <a:pt x="31" y="96"/>
                    <a:pt x="31" y="95"/>
                    <a:pt x="30" y="94"/>
                  </a:cubicBezTo>
                  <a:cubicBezTo>
                    <a:pt x="30" y="93"/>
                    <a:pt x="30" y="92"/>
                    <a:pt x="30" y="91"/>
                  </a:cubicBezTo>
                  <a:cubicBezTo>
                    <a:pt x="29" y="90"/>
                    <a:pt x="29" y="89"/>
                    <a:pt x="29" y="88"/>
                  </a:cubicBezTo>
                  <a:cubicBezTo>
                    <a:pt x="29" y="86"/>
                    <a:pt x="29" y="84"/>
                    <a:pt x="29" y="82"/>
                  </a:cubicBezTo>
                  <a:cubicBezTo>
                    <a:pt x="29" y="80"/>
                    <a:pt x="29" y="78"/>
                    <a:pt x="29" y="76"/>
                  </a:cubicBezTo>
                  <a:cubicBezTo>
                    <a:pt x="29" y="73"/>
                    <a:pt x="29" y="69"/>
                    <a:pt x="29" y="65"/>
                  </a:cubicBezTo>
                  <a:cubicBezTo>
                    <a:pt x="29" y="62"/>
                    <a:pt x="29" y="62"/>
                    <a:pt x="29" y="62"/>
                  </a:cubicBezTo>
                  <a:cubicBezTo>
                    <a:pt x="29" y="59"/>
                    <a:pt x="29" y="59"/>
                    <a:pt x="29" y="59"/>
                  </a:cubicBezTo>
                  <a:cubicBezTo>
                    <a:pt x="28" y="56"/>
                    <a:pt x="28" y="56"/>
                    <a:pt x="28" y="56"/>
                  </a:cubicBezTo>
                  <a:cubicBezTo>
                    <a:pt x="27" y="54"/>
                    <a:pt x="27" y="54"/>
                    <a:pt x="27" y="54"/>
                  </a:cubicBezTo>
                  <a:cubicBezTo>
                    <a:pt x="27" y="53"/>
                    <a:pt x="27" y="53"/>
                    <a:pt x="27" y="53"/>
                  </a:cubicBezTo>
                  <a:cubicBezTo>
                    <a:pt x="27" y="53"/>
                    <a:pt x="27" y="53"/>
                    <a:pt x="27" y="53"/>
                  </a:cubicBezTo>
                  <a:cubicBezTo>
                    <a:pt x="34" y="48"/>
                    <a:pt x="34" y="48"/>
                    <a:pt x="34" y="48"/>
                  </a:cubicBezTo>
                  <a:cubicBezTo>
                    <a:pt x="41" y="44"/>
                    <a:pt x="41" y="44"/>
                    <a:pt x="41" y="44"/>
                  </a:cubicBezTo>
                  <a:cubicBezTo>
                    <a:pt x="48" y="38"/>
                    <a:pt x="48" y="38"/>
                    <a:pt x="48" y="38"/>
                  </a:cubicBezTo>
                  <a:cubicBezTo>
                    <a:pt x="53" y="32"/>
                    <a:pt x="53" y="32"/>
                    <a:pt x="53" y="32"/>
                  </a:cubicBezTo>
                  <a:cubicBezTo>
                    <a:pt x="55" y="29"/>
                    <a:pt x="57" y="27"/>
                    <a:pt x="58" y="25"/>
                  </a:cubicBezTo>
                  <a:cubicBezTo>
                    <a:pt x="60" y="21"/>
                    <a:pt x="60" y="21"/>
                    <a:pt x="60" y="21"/>
                  </a:cubicBezTo>
                  <a:cubicBezTo>
                    <a:pt x="61" y="20"/>
                    <a:pt x="62" y="19"/>
                    <a:pt x="62" y="17"/>
                  </a:cubicBezTo>
                  <a:cubicBezTo>
                    <a:pt x="64" y="13"/>
                    <a:pt x="64" y="13"/>
                    <a:pt x="64" y="13"/>
                  </a:cubicBezTo>
                  <a:cubicBezTo>
                    <a:pt x="64" y="12"/>
                    <a:pt x="65" y="10"/>
                    <a:pt x="65" y="9"/>
                  </a:cubicBezTo>
                  <a:cubicBezTo>
                    <a:pt x="67" y="1"/>
                    <a:pt x="67" y="1"/>
                    <a:pt x="67" y="1"/>
                  </a:cubicBezTo>
                  <a:cubicBezTo>
                    <a:pt x="67" y="0"/>
                    <a:pt x="67" y="0"/>
                    <a:pt x="67" y="0"/>
                  </a:cubicBezTo>
                  <a:cubicBezTo>
                    <a:pt x="68" y="0"/>
                    <a:pt x="68" y="0"/>
                    <a:pt x="68" y="0"/>
                  </a:cubicBezTo>
                  <a:cubicBezTo>
                    <a:pt x="122" y="0"/>
                    <a:pt x="122" y="0"/>
                    <a:pt x="122" y="0"/>
                  </a:cubicBezTo>
                  <a:cubicBezTo>
                    <a:pt x="122" y="0"/>
                    <a:pt x="122" y="0"/>
                    <a:pt x="122" y="0"/>
                  </a:cubicBezTo>
                  <a:cubicBezTo>
                    <a:pt x="123" y="0"/>
                    <a:pt x="123" y="0"/>
                    <a:pt x="123" y="0"/>
                  </a:cubicBezTo>
                  <a:cubicBezTo>
                    <a:pt x="127" y="11"/>
                    <a:pt x="127" y="11"/>
                    <a:pt x="127" y="11"/>
                  </a:cubicBezTo>
                  <a:cubicBezTo>
                    <a:pt x="131" y="22"/>
                    <a:pt x="131" y="22"/>
                    <a:pt x="131" y="22"/>
                  </a:cubicBezTo>
                  <a:cubicBezTo>
                    <a:pt x="133" y="34"/>
                    <a:pt x="133" y="34"/>
                    <a:pt x="133" y="34"/>
                  </a:cubicBezTo>
                  <a:cubicBezTo>
                    <a:pt x="135" y="45"/>
                    <a:pt x="135" y="45"/>
                    <a:pt x="135" y="45"/>
                  </a:cubicBezTo>
                  <a:cubicBezTo>
                    <a:pt x="136" y="57"/>
                    <a:pt x="136" y="57"/>
                    <a:pt x="136" y="57"/>
                  </a:cubicBezTo>
                  <a:cubicBezTo>
                    <a:pt x="137" y="69"/>
                    <a:pt x="137" y="69"/>
                    <a:pt x="137" y="69"/>
                  </a:cubicBezTo>
                  <a:cubicBezTo>
                    <a:pt x="138" y="76"/>
                    <a:pt x="139" y="84"/>
                    <a:pt x="139" y="92"/>
                  </a:cubicBezTo>
                  <a:cubicBezTo>
                    <a:pt x="139" y="92"/>
                    <a:pt x="139" y="92"/>
                    <a:pt x="139" y="92"/>
                  </a:cubicBezTo>
                  <a:cubicBezTo>
                    <a:pt x="139" y="92"/>
                    <a:pt x="139" y="92"/>
                    <a:pt x="139" y="92"/>
                  </a:cubicBezTo>
                  <a:cubicBezTo>
                    <a:pt x="139" y="148"/>
                    <a:pt x="139" y="148"/>
                    <a:pt x="139" y="148"/>
                  </a:cubicBezTo>
                  <a:cubicBezTo>
                    <a:pt x="139" y="148"/>
                    <a:pt x="139" y="148"/>
                    <a:pt x="139" y="148"/>
                  </a:cubicBezTo>
                  <a:cubicBezTo>
                    <a:pt x="139" y="148"/>
                    <a:pt x="139" y="148"/>
                    <a:pt x="139" y="148"/>
                  </a:cubicBezTo>
                  <a:cubicBezTo>
                    <a:pt x="137" y="163"/>
                    <a:pt x="137" y="163"/>
                    <a:pt x="137" y="163"/>
                  </a:cubicBezTo>
                  <a:cubicBezTo>
                    <a:pt x="136" y="170"/>
                    <a:pt x="136" y="170"/>
                    <a:pt x="136" y="170"/>
                  </a:cubicBezTo>
                  <a:cubicBezTo>
                    <a:pt x="135" y="177"/>
                    <a:pt x="135" y="177"/>
                    <a:pt x="135" y="177"/>
                  </a:cubicBezTo>
                  <a:cubicBezTo>
                    <a:pt x="132" y="192"/>
                    <a:pt x="132" y="192"/>
                    <a:pt x="132" y="192"/>
                  </a:cubicBezTo>
                  <a:cubicBezTo>
                    <a:pt x="129" y="206"/>
                    <a:pt x="129" y="206"/>
                    <a:pt x="129" y="206"/>
                  </a:cubicBezTo>
                  <a:cubicBezTo>
                    <a:pt x="128" y="211"/>
                    <a:pt x="126" y="216"/>
                    <a:pt x="125" y="220"/>
                  </a:cubicBezTo>
                  <a:cubicBezTo>
                    <a:pt x="121" y="235"/>
                    <a:pt x="121" y="235"/>
                    <a:pt x="121" y="235"/>
                  </a:cubicBezTo>
                  <a:cubicBezTo>
                    <a:pt x="119" y="244"/>
                    <a:pt x="116" y="254"/>
                    <a:pt x="114" y="263"/>
                  </a:cubicBezTo>
                  <a:cubicBezTo>
                    <a:pt x="113" y="268"/>
                    <a:pt x="111" y="273"/>
                    <a:pt x="110" y="277"/>
                  </a:cubicBezTo>
                  <a:cubicBezTo>
                    <a:pt x="107" y="292"/>
                    <a:pt x="107" y="292"/>
                    <a:pt x="107" y="292"/>
                  </a:cubicBezTo>
                  <a:cubicBezTo>
                    <a:pt x="106" y="297"/>
                    <a:pt x="105" y="301"/>
                    <a:pt x="104" y="306"/>
                  </a:cubicBezTo>
                  <a:cubicBezTo>
                    <a:pt x="103" y="311"/>
                    <a:pt x="102" y="316"/>
                    <a:pt x="101" y="321"/>
                  </a:cubicBezTo>
                  <a:cubicBezTo>
                    <a:pt x="101" y="323"/>
                    <a:pt x="101" y="326"/>
                    <a:pt x="101" y="328"/>
                  </a:cubicBezTo>
                  <a:cubicBezTo>
                    <a:pt x="100" y="331"/>
                    <a:pt x="100" y="333"/>
                    <a:pt x="100" y="335"/>
                  </a:cubicBezTo>
                  <a:cubicBezTo>
                    <a:pt x="100" y="338"/>
                    <a:pt x="100" y="340"/>
                    <a:pt x="100" y="343"/>
                  </a:cubicBezTo>
                  <a:cubicBezTo>
                    <a:pt x="100" y="345"/>
                    <a:pt x="100" y="348"/>
                    <a:pt x="100" y="350"/>
                  </a:cubicBezTo>
                  <a:cubicBezTo>
                    <a:pt x="100" y="355"/>
                    <a:pt x="101" y="360"/>
                    <a:pt x="102" y="365"/>
                  </a:cubicBezTo>
                  <a:cubicBezTo>
                    <a:pt x="102" y="367"/>
                    <a:pt x="103" y="369"/>
                    <a:pt x="103" y="372"/>
                  </a:cubicBezTo>
                  <a:cubicBezTo>
                    <a:pt x="105" y="379"/>
                    <a:pt x="105" y="379"/>
                    <a:pt x="105" y="379"/>
                  </a:cubicBezTo>
                  <a:cubicBezTo>
                    <a:pt x="105" y="379"/>
                    <a:pt x="105" y="379"/>
                    <a:pt x="105" y="379"/>
                  </a:cubicBezTo>
                  <a:cubicBezTo>
                    <a:pt x="106" y="379"/>
                    <a:pt x="106" y="380"/>
                    <a:pt x="106" y="380"/>
                  </a:cubicBezTo>
                  <a:cubicBezTo>
                    <a:pt x="106" y="380"/>
                    <a:pt x="107" y="380"/>
                    <a:pt x="107" y="381"/>
                  </a:cubicBezTo>
                  <a:cubicBezTo>
                    <a:pt x="108" y="381"/>
                    <a:pt x="109" y="381"/>
                    <a:pt x="110" y="381"/>
                  </a:cubicBezTo>
                  <a:cubicBezTo>
                    <a:pt x="112" y="382"/>
                    <a:pt x="114" y="382"/>
                    <a:pt x="116" y="382"/>
                  </a:cubicBezTo>
                  <a:cubicBezTo>
                    <a:pt x="120" y="382"/>
                    <a:pt x="124" y="382"/>
                    <a:pt x="129" y="382"/>
                  </a:cubicBezTo>
                  <a:cubicBezTo>
                    <a:pt x="129" y="382"/>
                    <a:pt x="129" y="382"/>
                    <a:pt x="129" y="382"/>
                  </a:cubicBezTo>
                  <a:cubicBezTo>
                    <a:pt x="129" y="383"/>
                    <a:pt x="129" y="383"/>
                    <a:pt x="129" y="383"/>
                  </a:cubicBezTo>
                  <a:cubicBezTo>
                    <a:pt x="129" y="393"/>
                    <a:pt x="129" y="393"/>
                    <a:pt x="129" y="393"/>
                  </a:cubicBezTo>
                  <a:cubicBezTo>
                    <a:pt x="130" y="403"/>
                    <a:pt x="130" y="403"/>
                    <a:pt x="130" y="403"/>
                  </a:cubicBezTo>
                  <a:cubicBezTo>
                    <a:pt x="132" y="413"/>
                    <a:pt x="132" y="413"/>
                    <a:pt x="132" y="413"/>
                  </a:cubicBezTo>
                  <a:cubicBezTo>
                    <a:pt x="134" y="424"/>
                    <a:pt x="134" y="424"/>
                    <a:pt x="134" y="424"/>
                  </a:cubicBezTo>
                  <a:cubicBezTo>
                    <a:pt x="136" y="434"/>
                    <a:pt x="136" y="434"/>
                    <a:pt x="136" y="434"/>
                  </a:cubicBezTo>
                  <a:cubicBezTo>
                    <a:pt x="137" y="437"/>
                    <a:pt x="138" y="440"/>
                    <a:pt x="139" y="444"/>
                  </a:cubicBezTo>
                  <a:cubicBezTo>
                    <a:pt x="142" y="453"/>
                    <a:pt x="142" y="453"/>
                    <a:pt x="142" y="453"/>
                  </a:cubicBezTo>
                  <a:cubicBezTo>
                    <a:pt x="146" y="463"/>
                    <a:pt x="146" y="463"/>
                    <a:pt x="146" y="463"/>
                  </a:cubicBezTo>
                  <a:cubicBezTo>
                    <a:pt x="146" y="464"/>
                    <a:pt x="146" y="464"/>
                    <a:pt x="146" y="464"/>
                  </a:cubicBezTo>
                  <a:cubicBezTo>
                    <a:pt x="145" y="464"/>
                    <a:pt x="145" y="464"/>
                    <a:pt x="145" y="464"/>
                  </a:cubicBezTo>
                  <a:cubicBezTo>
                    <a:pt x="137" y="464"/>
                    <a:pt x="137" y="464"/>
                    <a:pt x="137" y="464"/>
                  </a:cubicBezTo>
                  <a:cubicBezTo>
                    <a:pt x="129" y="464"/>
                    <a:pt x="129" y="464"/>
                    <a:pt x="129" y="464"/>
                  </a:cubicBezTo>
                  <a:cubicBezTo>
                    <a:pt x="121" y="464"/>
                    <a:pt x="121" y="464"/>
                    <a:pt x="121" y="464"/>
                  </a:cubicBezTo>
                  <a:cubicBezTo>
                    <a:pt x="112" y="463"/>
                    <a:pt x="112" y="463"/>
                    <a:pt x="112" y="463"/>
                  </a:cubicBezTo>
                  <a:cubicBezTo>
                    <a:pt x="101" y="463"/>
                    <a:pt x="91" y="462"/>
                    <a:pt x="80" y="461"/>
                  </a:cubicBezTo>
                  <a:cubicBezTo>
                    <a:pt x="74" y="460"/>
                    <a:pt x="69" y="460"/>
                    <a:pt x="63" y="460"/>
                  </a:cubicBezTo>
                  <a:cubicBezTo>
                    <a:pt x="55" y="459"/>
                    <a:pt x="55" y="459"/>
                    <a:pt x="55" y="459"/>
                  </a:cubicBezTo>
                  <a:cubicBezTo>
                    <a:pt x="47" y="459"/>
                    <a:pt x="47" y="459"/>
                    <a:pt x="47" y="459"/>
                  </a:cubicBezTo>
                  <a:cubicBezTo>
                    <a:pt x="38" y="460"/>
                    <a:pt x="38" y="460"/>
                    <a:pt x="38" y="460"/>
                  </a:cubicBezTo>
                  <a:cubicBezTo>
                    <a:pt x="30" y="460"/>
                    <a:pt x="30" y="460"/>
                    <a:pt x="30" y="460"/>
                  </a:cubicBezTo>
                  <a:cubicBezTo>
                    <a:pt x="22" y="462"/>
                    <a:pt x="22" y="462"/>
                    <a:pt x="22" y="462"/>
                  </a:cubicBezTo>
                  <a:lnTo>
                    <a:pt x="14" y="463"/>
                  </a:lnTo>
                  <a:close/>
                  <a:moveTo>
                    <a:pt x="14" y="463"/>
                  </a:moveTo>
                  <a:cubicBezTo>
                    <a:pt x="22" y="461"/>
                    <a:pt x="22" y="461"/>
                    <a:pt x="22" y="461"/>
                  </a:cubicBezTo>
                  <a:cubicBezTo>
                    <a:pt x="30" y="460"/>
                    <a:pt x="30" y="460"/>
                    <a:pt x="30" y="460"/>
                  </a:cubicBezTo>
                  <a:cubicBezTo>
                    <a:pt x="38" y="460"/>
                    <a:pt x="38" y="460"/>
                    <a:pt x="38" y="460"/>
                  </a:cubicBezTo>
                  <a:cubicBezTo>
                    <a:pt x="47" y="459"/>
                    <a:pt x="47" y="459"/>
                    <a:pt x="47" y="459"/>
                  </a:cubicBezTo>
                  <a:cubicBezTo>
                    <a:pt x="55" y="459"/>
                    <a:pt x="55" y="459"/>
                    <a:pt x="55" y="459"/>
                  </a:cubicBezTo>
                  <a:cubicBezTo>
                    <a:pt x="63" y="459"/>
                    <a:pt x="63" y="459"/>
                    <a:pt x="63" y="459"/>
                  </a:cubicBezTo>
                  <a:cubicBezTo>
                    <a:pt x="69" y="460"/>
                    <a:pt x="74" y="460"/>
                    <a:pt x="80" y="460"/>
                  </a:cubicBezTo>
                  <a:cubicBezTo>
                    <a:pt x="91" y="461"/>
                    <a:pt x="102" y="462"/>
                    <a:pt x="112" y="463"/>
                  </a:cubicBezTo>
                  <a:cubicBezTo>
                    <a:pt x="121" y="463"/>
                    <a:pt x="121" y="463"/>
                    <a:pt x="121" y="463"/>
                  </a:cubicBezTo>
                  <a:cubicBezTo>
                    <a:pt x="129" y="463"/>
                    <a:pt x="129" y="463"/>
                    <a:pt x="129" y="463"/>
                  </a:cubicBezTo>
                  <a:cubicBezTo>
                    <a:pt x="137" y="463"/>
                    <a:pt x="137" y="463"/>
                    <a:pt x="137" y="463"/>
                  </a:cubicBezTo>
                  <a:cubicBezTo>
                    <a:pt x="145" y="463"/>
                    <a:pt x="145" y="463"/>
                    <a:pt x="145" y="463"/>
                  </a:cubicBezTo>
                  <a:cubicBezTo>
                    <a:pt x="145" y="463"/>
                    <a:pt x="145" y="463"/>
                    <a:pt x="145" y="463"/>
                  </a:cubicBezTo>
                  <a:cubicBezTo>
                    <a:pt x="141" y="454"/>
                    <a:pt x="141" y="454"/>
                    <a:pt x="141" y="454"/>
                  </a:cubicBezTo>
                  <a:cubicBezTo>
                    <a:pt x="138" y="444"/>
                    <a:pt x="138" y="444"/>
                    <a:pt x="138" y="444"/>
                  </a:cubicBezTo>
                  <a:cubicBezTo>
                    <a:pt x="137" y="441"/>
                    <a:pt x="136" y="437"/>
                    <a:pt x="135" y="434"/>
                  </a:cubicBezTo>
                  <a:cubicBezTo>
                    <a:pt x="133" y="424"/>
                    <a:pt x="133" y="424"/>
                    <a:pt x="133" y="424"/>
                  </a:cubicBezTo>
                  <a:cubicBezTo>
                    <a:pt x="131" y="414"/>
                    <a:pt x="131" y="414"/>
                    <a:pt x="131" y="414"/>
                  </a:cubicBezTo>
                  <a:cubicBezTo>
                    <a:pt x="129" y="403"/>
                    <a:pt x="129" y="403"/>
                    <a:pt x="129" y="403"/>
                  </a:cubicBezTo>
                  <a:cubicBezTo>
                    <a:pt x="128" y="393"/>
                    <a:pt x="128" y="393"/>
                    <a:pt x="128" y="393"/>
                  </a:cubicBezTo>
                  <a:cubicBezTo>
                    <a:pt x="128" y="383"/>
                    <a:pt x="128" y="383"/>
                    <a:pt x="128" y="383"/>
                  </a:cubicBezTo>
                  <a:cubicBezTo>
                    <a:pt x="129" y="383"/>
                    <a:pt x="129" y="383"/>
                    <a:pt x="129" y="383"/>
                  </a:cubicBezTo>
                  <a:cubicBezTo>
                    <a:pt x="124" y="383"/>
                    <a:pt x="120" y="383"/>
                    <a:pt x="116" y="383"/>
                  </a:cubicBezTo>
                  <a:cubicBezTo>
                    <a:pt x="114" y="383"/>
                    <a:pt x="112" y="383"/>
                    <a:pt x="110" y="382"/>
                  </a:cubicBezTo>
                  <a:cubicBezTo>
                    <a:pt x="109" y="382"/>
                    <a:pt x="108" y="382"/>
                    <a:pt x="107" y="382"/>
                  </a:cubicBezTo>
                  <a:cubicBezTo>
                    <a:pt x="106" y="381"/>
                    <a:pt x="106" y="381"/>
                    <a:pt x="105" y="381"/>
                  </a:cubicBezTo>
                  <a:cubicBezTo>
                    <a:pt x="105" y="380"/>
                    <a:pt x="105" y="380"/>
                    <a:pt x="104" y="379"/>
                  </a:cubicBezTo>
                  <a:cubicBezTo>
                    <a:pt x="104" y="379"/>
                    <a:pt x="104" y="379"/>
                    <a:pt x="104" y="379"/>
                  </a:cubicBezTo>
                  <a:cubicBezTo>
                    <a:pt x="102" y="372"/>
                    <a:pt x="102" y="372"/>
                    <a:pt x="102" y="372"/>
                  </a:cubicBezTo>
                  <a:cubicBezTo>
                    <a:pt x="102" y="370"/>
                    <a:pt x="101" y="367"/>
                    <a:pt x="101" y="365"/>
                  </a:cubicBezTo>
                  <a:cubicBezTo>
                    <a:pt x="100" y="360"/>
                    <a:pt x="99" y="355"/>
                    <a:pt x="99" y="350"/>
                  </a:cubicBezTo>
                  <a:cubicBezTo>
                    <a:pt x="99" y="348"/>
                    <a:pt x="99" y="345"/>
                    <a:pt x="99" y="343"/>
                  </a:cubicBezTo>
                  <a:cubicBezTo>
                    <a:pt x="99" y="340"/>
                    <a:pt x="99" y="338"/>
                    <a:pt x="99" y="335"/>
                  </a:cubicBezTo>
                  <a:cubicBezTo>
                    <a:pt x="99" y="333"/>
                    <a:pt x="99" y="330"/>
                    <a:pt x="100" y="328"/>
                  </a:cubicBezTo>
                  <a:cubicBezTo>
                    <a:pt x="100" y="325"/>
                    <a:pt x="100" y="323"/>
                    <a:pt x="100" y="321"/>
                  </a:cubicBezTo>
                  <a:cubicBezTo>
                    <a:pt x="101" y="316"/>
                    <a:pt x="102" y="311"/>
                    <a:pt x="103" y="306"/>
                  </a:cubicBezTo>
                  <a:cubicBezTo>
                    <a:pt x="104" y="301"/>
                    <a:pt x="105" y="296"/>
                    <a:pt x="106" y="292"/>
                  </a:cubicBezTo>
                  <a:cubicBezTo>
                    <a:pt x="109" y="277"/>
                    <a:pt x="109" y="277"/>
                    <a:pt x="109" y="277"/>
                  </a:cubicBezTo>
                  <a:cubicBezTo>
                    <a:pt x="110" y="272"/>
                    <a:pt x="111" y="268"/>
                    <a:pt x="113" y="263"/>
                  </a:cubicBezTo>
                  <a:cubicBezTo>
                    <a:pt x="115" y="253"/>
                    <a:pt x="118" y="244"/>
                    <a:pt x="120" y="234"/>
                  </a:cubicBezTo>
                  <a:cubicBezTo>
                    <a:pt x="124" y="220"/>
                    <a:pt x="124" y="220"/>
                    <a:pt x="124" y="220"/>
                  </a:cubicBezTo>
                  <a:cubicBezTo>
                    <a:pt x="125" y="215"/>
                    <a:pt x="126" y="211"/>
                    <a:pt x="127" y="206"/>
                  </a:cubicBezTo>
                  <a:cubicBezTo>
                    <a:pt x="131" y="191"/>
                    <a:pt x="131" y="191"/>
                    <a:pt x="131" y="191"/>
                  </a:cubicBezTo>
                  <a:cubicBezTo>
                    <a:pt x="133" y="177"/>
                    <a:pt x="133" y="177"/>
                    <a:pt x="133" y="177"/>
                  </a:cubicBezTo>
                  <a:cubicBezTo>
                    <a:pt x="135" y="170"/>
                    <a:pt x="135" y="170"/>
                    <a:pt x="135" y="170"/>
                  </a:cubicBezTo>
                  <a:cubicBezTo>
                    <a:pt x="136" y="162"/>
                    <a:pt x="136" y="162"/>
                    <a:pt x="136" y="162"/>
                  </a:cubicBezTo>
                  <a:cubicBezTo>
                    <a:pt x="138" y="148"/>
                    <a:pt x="138" y="148"/>
                    <a:pt x="138" y="148"/>
                  </a:cubicBezTo>
                  <a:cubicBezTo>
                    <a:pt x="138" y="148"/>
                    <a:pt x="138" y="148"/>
                    <a:pt x="138" y="148"/>
                  </a:cubicBezTo>
                  <a:cubicBezTo>
                    <a:pt x="138" y="92"/>
                    <a:pt x="138" y="92"/>
                    <a:pt x="138" y="92"/>
                  </a:cubicBezTo>
                  <a:cubicBezTo>
                    <a:pt x="138" y="92"/>
                    <a:pt x="138" y="92"/>
                    <a:pt x="138" y="92"/>
                  </a:cubicBezTo>
                  <a:cubicBezTo>
                    <a:pt x="137" y="84"/>
                    <a:pt x="136" y="76"/>
                    <a:pt x="136" y="69"/>
                  </a:cubicBezTo>
                  <a:cubicBezTo>
                    <a:pt x="135" y="57"/>
                    <a:pt x="135" y="57"/>
                    <a:pt x="135" y="57"/>
                  </a:cubicBezTo>
                  <a:cubicBezTo>
                    <a:pt x="133" y="46"/>
                    <a:pt x="133" y="46"/>
                    <a:pt x="133" y="46"/>
                  </a:cubicBezTo>
                  <a:cubicBezTo>
                    <a:pt x="131" y="34"/>
                    <a:pt x="131" y="34"/>
                    <a:pt x="131" y="34"/>
                  </a:cubicBezTo>
                  <a:cubicBezTo>
                    <a:pt x="129" y="23"/>
                    <a:pt x="129" y="23"/>
                    <a:pt x="129" y="23"/>
                  </a:cubicBezTo>
                  <a:cubicBezTo>
                    <a:pt x="126" y="12"/>
                    <a:pt x="126" y="12"/>
                    <a:pt x="126" y="12"/>
                  </a:cubicBezTo>
                  <a:cubicBezTo>
                    <a:pt x="121" y="1"/>
                    <a:pt x="121" y="1"/>
                    <a:pt x="121" y="1"/>
                  </a:cubicBezTo>
                  <a:cubicBezTo>
                    <a:pt x="122" y="2"/>
                    <a:pt x="122" y="2"/>
                    <a:pt x="122" y="2"/>
                  </a:cubicBezTo>
                  <a:cubicBezTo>
                    <a:pt x="68" y="2"/>
                    <a:pt x="68" y="2"/>
                    <a:pt x="68" y="2"/>
                  </a:cubicBezTo>
                  <a:cubicBezTo>
                    <a:pt x="69" y="1"/>
                    <a:pt x="69" y="1"/>
                    <a:pt x="69" y="1"/>
                  </a:cubicBezTo>
                  <a:cubicBezTo>
                    <a:pt x="67" y="10"/>
                    <a:pt x="67" y="10"/>
                    <a:pt x="67" y="10"/>
                  </a:cubicBezTo>
                  <a:cubicBezTo>
                    <a:pt x="66" y="11"/>
                    <a:pt x="66" y="12"/>
                    <a:pt x="65" y="14"/>
                  </a:cubicBezTo>
                  <a:cubicBezTo>
                    <a:pt x="64" y="18"/>
                    <a:pt x="64" y="18"/>
                    <a:pt x="64" y="18"/>
                  </a:cubicBezTo>
                  <a:cubicBezTo>
                    <a:pt x="63" y="19"/>
                    <a:pt x="62" y="20"/>
                    <a:pt x="62" y="22"/>
                  </a:cubicBezTo>
                  <a:cubicBezTo>
                    <a:pt x="60" y="26"/>
                    <a:pt x="60" y="26"/>
                    <a:pt x="60" y="26"/>
                  </a:cubicBezTo>
                  <a:cubicBezTo>
                    <a:pt x="58" y="28"/>
                    <a:pt x="56" y="30"/>
                    <a:pt x="55" y="33"/>
                  </a:cubicBezTo>
                  <a:cubicBezTo>
                    <a:pt x="49" y="39"/>
                    <a:pt x="49" y="39"/>
                    <a:pt x="49" y="39"/>
                  </a:cubicBezTo>
                  <a:cubicBezTo>
                    <a:pt x="42" y="45"/>
                    <a:pt x="42" y="45"/>
                    <a:pt x="42" y="45"/>
                  </a:cubicBezTo>
                  <a:cubicBezTo>
                    <a:pt x="35" y="50"/>
                    <a:pt x="35" y="50"/>
                    <a:pt x="35" y="50"/>
                  </a:cubicBezTo>
                  <a:cubicBezTo>
                    <a:pt x="28" y="54"/>
                    <a:pt x="28" y="54"/>
                    <a:pt x="28" y="54"/>
                  </a:cubicBezTo>
                  <a:cubicBezTo>
                    <a:pt x="28" y="53"/>
                    <a:pt x="28" y="53"/>
                    <a:pt x="28" y="53"/>
                  </a:cubicBezTo>
                  <a:cubicBezTo>
                    <a:pt x="29" y="56"/>
                    <a:pt x="29" y="56"/>
                    <a:pt x="29" y="56"/>
                  </a:cubicBezTo>
                  <a:cubicBezTo>
                    <a:pt x="30" y="59"/>
                    <a:pt x="30" y="59"/>
                    <a:pt x="30" y="59"/>
                  </a:cubicBezTo>
                  <a:cubicBezTo>
                    <a:pt x="30" y="62"/>
                    <a:pt x="30" y="62"/>
                    <a:pt x="30" y="62"/>
                  </a:cubicBezTo>
                  <a:cubicBezTo>
                    <a:pt x="31" y="65"/>
                    <a:pt x="31" y="65"/>
                    <a:pt x="31" y="65"/>
                  </a:cubicBezTo>
                  <a:cubicBezTo>
                    <a:pt x="31" y="69"/>
                    <a:pt x="30" y="73"/>
                    <a:pt x="30" y="77"/>
                  </a:cubicBezTo>
                  <a:cubicBezTo>
                    <a:pt x="30" y="79"/>
                    <a:pt x="30" y="80"/>
                    <a:pt x="30" y="82"/>
                  </a:cubicBezTo>
                  <a:cubicBezTo>
                    <a:pt x="30" y="84"/>
                    <a:pt x="30" y="86"/>
                    <a:pt x="30" y="88"/>
                  </a:cubicBezTo>
                  <a:cubicBezTo>
                    <a:pt x="30" y="89"/>
                    <a:pt x="31" y="90"/>
                    <a:pt x="31" y="91"/>
                  </a:cubicBezTo>
                  <a:cubicBezTo>
                    <a:pt x="31" y="92"/>
                    <a:pt x="31" y="93"/>
                    <a:pt x="32" y="94"/>
                  </a:cubicBezTo>
                  <a:cubicBezTo>
                    <a:pt x="32" y="95"/>
                    <a:pt x="33" y="95"/>
                    <a:pt x="33" y="96"/>
                  </a:cubicBezTo>
                  <a:cubicBezTo>
                    <a:pt x="33" y="97"/>
                    <a:pt x="34" y="98"/>
                    <a:pt x="35" y="98"/>
                  </a:cubicBezTo>
                  <a:cubicBezTo>
                    <a:pt x="34" y="98"/>
                    <a:pt x="34" y="98"/>
                    <a:pt x="34" y="98"/>
                  </a:cubicBezTo>
                  <a:cubicBezTo>
                    <a:pt x="37" y="99"/>
                    <a:pt x="37" y="99"/>
                    <a:pt x="37" y="99"/>
                  </a:cubicBezTo>
                  <a:cubicBezTo>
                    <a:pt x="38" y="99"/>
                    <a:pt x="38" y="99"/>
                    <a:pt x="39" y="100"/>
                  </a:cubicBezTo>
                  <a:cubicBezTo>
                    <a:pt x="40" y="100"/>
                    <a:pt x="41" y="100"/>
                    <a:pt x="42" y="100"/>
                  </a:cubicBezTo>
                  <a:cubicBezTo>
                    <a:pt x="43" y="100"/>
                    <a:pt x="43" y="100"/>
                    <a:pt x="44" y="100"/>
                  </a:cubicBezTo>
                  <a:cubicBezTo>
                    <a:pt x="48" y="100"/>
                    <a:pt x="51" y="99"/>
                    <a:pt x="54" y="98"/>
                  </a:cubicBezTo>
                  <a:cubicBezTo>
                    <a:pt x="55" y="98"/>
                    <a:pt x="55" y="98"/>
                    <a:pt x="55" y="98"/>
                  </a:cubicBezTo>
                  <a:cubicBezTo>
                    <a:pt x="55" y="99"/>
                    <a:pt x="55" y="99"/>
                    <a:pt x="55" y="99"/>
                  </a:cubicBezTo>
                  <a:cubicBezTo>
                    <a:pt x="57" y="109"/>
                    <a:pt x="57" y="109"/>
                    <a:pt x="57" y="109"/>
                  </a:cubicBezTo>
                  <a:cubicBezTo>
                    <a:pt x="57" y="120"/>
                    <a:pt x="57" y="120"/>
                    <a:pt x="57" y="120"/>
                  </a:cubicBezTo>
                  <a:cubicBezTo>
                    <a:pt x="57" y="130"/>
                    <a:pt x="57" y="130"/>
                    <a:pt x="57" y="130"/>
                  </a:cubicBezTo>
                  <a:cubicBezTo>
                    <a:pt x="57" y="141"/>
                    <a:pt x="57" y="141"/>
                    <a:pt x="57" y="141"/>
                  </a:cubicBezTo>
                  <a:cubicBezTo>
                    <a:pt x="56" y="151"/>
                    <a:pt x="56" y="151"/>
                    <a:pt x="56" y="151"/>
                  </a:cubicBezTo>
                  <a:cubicBezTo>
                    <a:pt x="54" y="162"/>
                    <a:pt x="54" y="162"/>
                    <a:pt x="54" y="162"/>
                  </a:cubicBezTo>
                  <a:cubicBezTo>
                    <a:pt x="53" y="172"/>
                    <a:pt x="53" y="172"/>
                    <a:pt x="53" y="172"/>
                  </a:cubicBezTo>
                  <a:cubicBezTo>
                    <a:pt x="51" y="182"/>
                    <a:pt x="51" y="182"/>
                    <a:pt x="51" y="182"/>
                  </a:cubicBezTo>
                  <a:cubicBezTo>
                    <a:pt x="48" y="196"/>
                    <a:pt x="44" y="209"/>
                    <a:pt x="40" y="223"/>
                  </a:cubicBezTo>
                  <a:cubicBezTo>
                    <a:pt x="39" y="230"/>
                    <a:pt x="37" y="236"/>
                    <a:pt x="36" y="243"/>
                  </a:cubicBezTo>
                  <a:cubicBezTo>
                    <a:pt x="33" y="253"/>
                    <a:pt x="33" y="253"/>
                    <a:pt x="33" y="253"/>
                  </a:cubicBezTo>
                  <a:cubicBezTo>
                    <a:pt x="31" y="264"/>
                    <a:pt x="31" y="264"/>
                    <a:pt x="31" y="264"/>
                  </a:cubicBezTo>
                  <a:cubicBezTo>
                    <a:pt x="31" y="264"/>
                    <a:pt x="31" y="264"/>
                    <a:pt x="31" y="264"/>
                  </a:cubicBezTo>
                  <a:cubicBezTo>
                    <a:pt x="31" y="264"/>
                    <a:pt x="31" y="264"/>
                    <a:pt x="31" y="264"/>
                  </a:cubicBezTo>
                  <a:cubicBezTo>
                    <a:pt x="28" y="276"/>
                    <a:pt x="28" y="276"/>
                    <a:pt x="28" y="276"/>
                  </a:cubicBezTo>
                  <a:cubicBezTo>
                    <a:pt x="25" y="289"/>
                    <a:pt x="25" y="289"/>
                    <a:pt x="25" y="289"/>
                  </a:cubicBezTo>
                  <a:cubicBezTo>
                    <a:pt x="23" y="302"/>
                    <a:pt x="23" y="302"/>
                    <a:pt x="23" y="302"/>
                  </a:cubicBezTo>
                  <a:cubicBezTo>
                    <a:pt x="22" y="307"/>
                    <a:pt x="22" y="311"/>
                    <a:pt x="21" y="316"/>
                  </a:cubicBezTo>
                  <a:cubicBezTo>
                    <a:pt x="20" y="329"/>
                    <a:pt x="20" y="329"/>
                    <a:pt x="20" y="329"/>
                  </a:cubicBezTo>
                  <a:cubicBezTo>
                    <a:pt x="20" y="342"/>
                    <a:pt x="20" y="342"/>
                    <a:pt x="20" y="342"/>
                  </a:cubicBezTo>
                  <a:cubicBezTo>
                    <a:pt x="20" y="355"/>
                    <a:pt x="20" y="355"/>
                    <a:pt x="20" y="355"/>
                  </a:cubicBezTo>
                  <a:cubicBezTo>
                    <a:pt x="21" y="369"/>
                    <a:pt x="21" y="369"/>
                    <a:pt x="21" y="369"/>
                  </a:cubicBezTo>
                  <a:cubicBezTo>
                    <a:pt x="21" y="369"/>
                    <a:pt x="21" y="369"/>
                    <a:pt x="21" y="369"/>
                  </a:cubicBezTo>
                  <a:cubicBezTo>
                    <a:pt x="21" y="369"/>
                    <a:pt x="21" y="369"/>
                    <a:pt x="21" y="369"/>
                  </a:cubicBezTo>
                  <a:cubicBezTo>
                    <a:pt x="4" y="369"/>
                    <a:pt x="4" y="369"/>
                    <a:pt x="4" y="369"/>
                  </a:cubicBezTo>
                  <a:cubicBezTo>
                    <a:pt x="4" y="369"/>
                    <a:pt x="4" y="369"/>
                    <a:pt x="4" y="369"/>
                  </a:cubicBezTo>
                  <a:cubicBezTo>
                    <a:pt x="2" y="374"/>
                    <a:pt x="2" y="374"/>
                    <a:pt x="2" y="374"/>
                  </a:cubicBezTo>
                  <a:cubicBezTo>
                    <a:pt x="1" y="380"/>
                    <a:pt x="1" y="380"/>
                    <a:pt x="1" y="380"/>
                  </a:cubicBezTo>
                  <a:cubicBezTo>
                    <a:pt x="1" y="386"/>
                    <a:pt x="1" y="386"/>
                    <a:pt x="1" y="386"/>
                  </a:cubicBezTo>
                  <a:cubicBezTo>
                    <a:pt x="1" y="392"/>
                    <a:pt x="1" y="392"/>
                    <a:pt x="1" y="392"/>
                  </a:cubicBezTo>
                  <a:cubicBezTo>
                    <a:pt x="1" y="398"/>
                    <a:pt x="1" y="398"/>
                    <a:pt x="1" y="398"/>
                  </a:cubicBezTo>
                  <a:cubicBezTo>
                    <a:pt x="2" y="404"/>
                    <a:pt x="2" y="404"/>
                    <a:pt x="2" y="404"/>
                  </a:cubicBezTo>
                  <a:cubicBezTo>
                    <a:pt x="2" y="408"/>
                    <a:pt x="3" y="412"/>
                    <a:pt x="4" y="416"/>
                  </a:cubicBezTo>
                  <a:cubicBezTo>
                    <a:pt x="6" y="424"/>
                    <a:pt x="8" y="432"/>
                    <a:pt x="10" y="440"/>
                  </a:cubicBezTo>
                  <a:cubicBezTo>
                    <a:pt x="10" y="443"/>
                    <a:pt x="11" y="447"/>
                    <a:pt x="12" y="451"/>
                  </a:cubicBezTo>
                  <a:cubicBezTo>
                    <a:pt x="13" y="457"/>
                    <a:pt x="13" y="457"/>
                    <a:pt x="13" y="457"/>
                  </a:cubicBezTo>
                  <a:lnTo>
                    <a:pt x="14" y="4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48" name="Freeform 274"/>
            <p:cNvSpPr>
              <a:spLocks noEditPoints="1"/>
            </p:cNvSpPr>
            <p:nvPr/>
          </p:nvSpPr>
          <p:spPr bwMode="auto">
            <a:xfrm>
              <a:off x="2071688" y="5618163"/>
              <a:ext cx="420688" cy="1498600"/>
            </a:xfrm>
            <a:custGeom>
              <a:avLst/>
              <a:gdLst>
                <a:gd name="T0" fmla="*/ 1 w 130"/>
                <a:gd name="T1" fmla="*/ 377 h 462"/>
                <a:gd name="T2" fmla="*/ 1 w 130"/>
                <a:gd name="T3" fmla="*/ 376 h 462"/>
                <a:gd name="T4" fmla="*/ 24 w 130"/>
                <a:gd name="T5" fmla="*/ 377 h 462"/>
                <a:gd name="T6" fmla="*/ 24 w 130"/>
                <a:gd name="T7" fmla="*/ 106 h 462"/>
                <a:gd name="T8" fmla="*/ 0 w 130"/>
                <a:gd name="T9" fmla="*/ 106 h 462"/>
                <a:gd name="T10" fmla="*/ 0 w 130"/>
                <a:gd name="T11" fmla="*/ 59 h 462"/>
                <a:gd name="T12" fmla="*/ 1 w 130"/>
                <a:gd name="T13" fmla="*/ 58 h 462"/>
                <a:gd name="T14" fmla="*/ 16 w 130"/>
                <a:gd name="T15" fmla="*/ 46 h 462"/>
                <a:gd name="T16" fmla="*/ 29 w 130"/>
                <a:gd name="T17" fmla="*/ 33 h 462"/>
                <a:gd name="T18" fmla="*/ 35 w 130"/>
                <a:gd name="T19" fmla="*/ 25 h 462"/>
                <a:gd name="T20" fmla="*/ 41 w 130"/>
                <a:gd name="T21" fmla="*/ 17 h 462"/>
                <a:gd name="T22" fmla="*/ 51 w 130"/>
                <a:gd name="T23" fmla="*/ 1 h 462"/>
                <a:gd name="T24" fmla="*/ 51 w 130"/>
                <a:gd name="T25" fmla="*/ 0 h 462"/>
                <a:gd name="T26" fmla="*/ 107 w 130"/>
                <a:gd name="T27" fmla="*/ 0 h 462"/>
                <a:gd name="T28" fmla="*/ 107 w 130"/>
                <a:gd name="T29" fmla="*/ 377 h 462"/>
                <a:gd name="T30" fmla="*/ 130 w 130"/>
                <a:gd name="T31" fmla="*/ 376 h 462"/>
                <a:gd name="T32" fmla="*/ 130 w 130"/>
                <a:gd name="T33" fmla="*/ 377 h 462"/>
                <a:gd name="T34" fmla="*/ 130 w 130"/>
                <a:gd name="T35" fmla="*/ 462 h 462"/>
                <a:gd name="T36" fmla="*/ 1 w 130"/>
                <a:gd name="T37" fmla="*/ 462 h 462"/>
                <a:gd name="T38" fmla="*/ 130 w 130"/>
                <a:gd name="T39" fmla="*/ 461 h 462"/>
                <a:gd name="T40" fmla="*/ 129 w 130"/>
                <a:gd name="T41" fmla="*/ 377 h 462"/>
                <a:gd name="T42" fmla="*/ 106 w 130"/>
                <a:gd name="T43" fmla="*/ 377 h 462"/>
                <a:gd name="T44" fmla="*/ 106 w 130"/>
                <a:gd name="T45" fmla="*/ 377 h 462"/>
                <a:gd name="T46" fmla="*/ 106 w 130"/>
                <a:gd name="T47" fmla="*/ 2 h 462"/>
                <a:gd name="T48" fmla="*/ 52 w 130"/>
                <a:gd name="T49" fmla="*/ 1 h 462"/>
                <a:gd name="T50" fmla="*/ 42 w 130"/>
                <a:gd name="T51" fmla="*/ 18 h 462"/>
                <a:gd name="T52" fmla="*/ 36 w 130"/>
                <a:gd name="T53" fmla="*/ 26 h 462"/>
                <a:gd name="T54" fmla="*/ 30 w 130"/>
                <a:gd name="T55" fmla="*/ 34 h 462"/>
                <a:gd name="T56" fmla="*/ 17 w 130"/>
                <a:gd name="T57" fmla="*/ 47 h 462"/>
                <a:gd name="T58" fmla="*/ 1 w 130"/>
                <a:gd name="T59" fmla="*/ 59 h 462"/>
                <a:gd name="T60" fmla="*/ 2 w 130"/>
                <a:gd name="T61" fmla="*/ 106 h 462"/>
                <a:gd name="T62" fmla="*/ 24 w 130"/>
                <a:gd name="T63" fmla="*/ 105 h 462"/>
                <a:gd name="T64" fmla="*/ 25 w 130"/>
                <a:gd name="T65" fmla="*/ 106 h 462"/>
                <a:gd name="T66" fmla="*/ 25 w 130"/>
                <a:gd name="T67" fmla="*/ 377 h 462"/>
                <a:gd name="T68" fmla="*/ 1 w 130"/>
                <a:gd name="T69" fmla="*/ 377 h 462"/>
                <a:gd name="T70" fmla="*/ 1 w 130"/>
                <a:gd name="T71"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462">
                  <a:moveTo>
                    <a:pt x="1" y="462"/>
                  </a:moveTo>
                  <a:cubicBezTo>
                    <a:pt x="1" y="377"/>
                    <a:pt x="1" y="377"/>
                    <a:pt x="1" y="377"/>
                  </a:cubicBezTo>
                  <a:cubicBezTo>
                    <a:pt x="1" y="376"/>
                    <a:pt x="1" y="376"/>
                    <a:pt x="1" y="376"/>
                  </a:cubicBezTo>
                  <a:cubicBezTo>
                    <a:pt x="1" y="376"/>
                    <a:pt x="1" y="376"/>
                    <a:pt x="1" y="376"/>
                  </a:cubicBezTo>
                  <a:cubicBezTo>
                    <a:pt x="24" y="376"/>
                    <a:pt x="24" y="376"/>
                    <a:pt x="24" y="376"/>
                  </a:cubicBezTo>
                  <a:cubicBezTo>
                    <a:pt x="24" y="377"/>
                    <a:pt x="24" y="377"/>
                    <a:pt x="24" y="377"/>
                  </a:cubicBezTo>
                  <a:cubicBezTo>
                    <a:pt x="24" y="106"/>
                    <a:pt x="24" y="106"/>
                    <a:pt x="24" y="106"/>
                  </a:cubicBezTo>
                  <a:cubicBezTo>
                    <a:pt x="24" y="106"/>
                    <a:pt x="24" y="106"/>
                    <a:pt x="24" y="106"/>
                  </a:cubicBezTo>
                  <a:cubicBezTo>
                    <a:pt x="1" y="106"/>
                    <a:pt x="1" y="106"/>
                    <a:pt x="1" y="106"/>
                  </a:cubicBezTo>
                  <a:cubicBezTo>
                    <a:pt x="0" y="106"/>
                    <a:pt x="0" y="106"/>
                    <a:pt x="0" y="106"/>
                  </a:cubicBezTo>
                  <a:cubicBezTo>
                    <a:pt x="0" y="106"/>
                    <a:pt x="0" y="106"/>
                    <a:pt x="0" y="106"/>
                  </a:cubicBezTo>
                  <a:cubicBezTo>
                    <a:pt x="0" y="59"/>
                    <a:pt x="0" y="59"/>
                    <a:pt x="0" y="59"/>
                  </a:cubicBezTo>
                  <a:cubicBezTo>
                    <a:pt x="0" y="58"/>
                    <a:pt x="0" y="58"/>
                    <a:pt x="0" y="58"/>
                  </a:cubicBezTo>
                  <a:cubicBezTo>
                    <a:pt x="1" y="58"/>
                    <a:pt x="1" y="58"/>
                    <a:pt x="1" y="58"/>
                  </a:cubicBezTo>
                  <a:cubicBezTo>
                    <a:pt x="8" y="52"/>
                    <a:pt x="8" y="52"/>
                    <a:pt x="8" y="52"/>
                  </a:cubicBezTo>
                  <a:cubicBezTo>
                    <a:pt x="11" y="50"/>
                    <a:pt x="13" y="48"/>
                    <a:pt x="16" y="46"/>
                  </a:cubicBezTo>
                  <a:cubicBezTo>
                    <a:pt x="18" y="44"/>
                    <a:pt x="20" y="42"/>
                    <a:pt x="23" y="40"/>
                  </a:cubicBezTo>
                  <a:cubicBezTo>
                    <a:pt x="25" y="37"/>
                    <a:pt x="27" y="35"/>
                    <a:pt x="29" y="33"/>
                  </a:cubicBezTo>
                  <a:cubicBezTo>
                    <a:pt x="32" y="29"/>
                    <a:pt x="32" y="29"/>
                    <a:pt x="32" y="29"/>
                  </a:cubicBezTo>
                  <a:cubicBezTo>
                    <a:pt x="33" y="28"/>
                    <a:pt x="34" y="26"/>
                    <a:pt x="35" y="25"/>
                  </a:cubicBezTo>
                  <a:cubicBezTo>
                    <a:pt x="38" y="21"/>
                    <a:pt x="38" y="21"/>
                    <a:pt x="38" y="21"/>
                  </a:cubicBezTo>
                  <a:cubicBezTo>
                    <a:pt x="39" y="20"/>
                    <a:pt x="40" y="18"/>
                    <a:pt x="41" y="17"/>
                  </a:cubicBezTo>
                  <a:cubicBezTo>
                    <a:pt x="42" y="14"/>
                    <a:pt x="44" y="12"/>
                    <a:pt x="46" y="9"/>
                  </a:cubicBezTo>
                  <a:cubicBezTo>
                    <a:pt x="51" y="1"/>
                    <a:pt x="51" y="1"/>
                    <a:pt x="51" y="1"/>
                  </a:cubicBezTo>
                  <a:cubicBezTo>
                    <a:pt x="51" y="0"/>
                    <a:pt x="51" y="0"/>
                    <a:pt x="51" y="0"/>
                  </a:cubicBezTo>
                  <a:cubicBezTo>
                    <a:pt x="51" y="0"/>
                    <a:pt x="51" y="0"/>
                    <a:pt x="51" y="0"/>
                  </a:cubicBezTo>
                  <a:cubicBezTo>
                    <a:pt x="106" y="0"/>
                    <a:pt x="106" y="0"/>
                    <a:pt x="106" y="0"/>
                  </a:cubicBezTo>
                  <a:cubicBezTo>
                    <a:pt x="107" y="0"/>
                    <a:pt x="107" y="0"/>
                    <a:pt x="107" y="0"/>
                  </a:cubicBezTo>
                  <a:cubicBezTo>
                    <a:pt x="107" y="1"/>
                    <a:pt x="107" y="1"/>
                    <a:pt x="107" y="1"/>
                  </a:cubicBezTo>
                  <a:cubicBezTo>
                    <a:pt x="107" y="377"/>
                    <a:pt x="107" y="377"/>
                    <a:pt x="107" y="377"/>
                  </a:cubicBezTo>
                  <a:cubicBezTo>
                    <a:pt x="106" y="376"/>
                    <a:pt x="106" y="376"/>
                    <a:pt x="106" y="376"/>
                  </a:cubicBezTo>
                  <a:cubicBezTo>
                    <a:pt x="130" y="376"/>
                    <a:pt x="130" y="376"/>
                    <a:pt x="130" y="376"/>
                  </a:cubicBezTo>
                  <a:cubicBezTo>
                    <a:pt x="130" y="376"/>
                    <a:pt x="130" y="376"/>
                    <a:pt x="130" y="376"/>
                  </a:cubicBezTo>
                  <a:cubicBezTo>
                    <a:pt x="130" y="377"/>
                    <a:pt x="130" y="377"/>
                    <a:pt x="130" y="377"/>
                  </a:cubicBezTo>
                  <a:cubicBezTo>
                    <a:pt x="130" y="462"/>
                    <a:pt x="130" y="462"/>
                    <a:pt x="130" y="462"/>
                  </a:cubicBezTo>
                  <a:cubicBezTo>
                    <a:pt x="130" y="462"/>
                    <a:pt x="130" y="462"/>
                    <a:pt x="130" y="462"/>
                  </a:cubicBezTo>
                  <a:cubicBezTo>
                    <a:pt x="130" y="462"/>
                    <a:pt x="130" y="462"/>
                    <a:pt x="130" y="462"/>
                  </a:cubicBezTo>
                  <a:lnTo>
                    <a:pt x="1" y="462"/>
                  </a:lnTo>
                  <a:close/>
                  <a:moveTo>
                    <a:pt x="1" y="462"/>
                  </a:moveTo>
                  <a:cubicBezTo>
                    <a:pt x="130" y="461"/>
                    <a:pt x="130" y="461"/>
                    <a:pt x="130" y="461"/>
                  </a:cubicBezTo>
                  <a:cubicBezTo>
                    <a:pt x="129" y="462"/>
                    <a:pt x="129" y="462"/>
                    <a:pt x="129" y="462"/>
                  </a:cubicBezTo>
                  <a:cubicBezTo>
                    <a:pt x="129" y="377"/>
                    <a:pt x="129" y="377"/>
                    <a:pt x="129" y="377"/>
                  </a:cubicBezTo>
                  <a:cubicBezTo>
                    <a:pt x="130" y="377"/>
                    <a:pt x="130" y="377"/>
                    <a:pt x="130" y="377"/>
                  </a:cubicBezTo>
                  <a:cubicBezTo>
                    <a:pt x="106" y="377"/>
                    <a:pt x="106" y="377"/>
                    <a:pt x="106" y="377"/>
                  </a:cubicBezTo>
                  <a:cubicBezTo>
                    <a:pt x="106" y="377"/>
                    <a:pt x="106" y="377"/>
                    <a:pt x="106" y="377"/>
                  </a:cubicBezTo>
                  <a:cubicBezTo>
                    <a:pt x="106" y="377"/>
                    <a:pt x="106" y="377"/>
                    <a:pt x="106" y="377"/>
                  </a:cubicBezTo>
                  <a:cubicBezTo>
                    <a:pt x="105" y="1"/>
                    <a:pt x="105" y="1"/>
                    <a:pt x="105" y="1"/>
                  </a:cubicBezTo>
                  <a:cubicBezTo>
                    <a:pt x="106" y="2"/>
                    <a:pt x="106" y="2"/>
                    <a:pt x="106" y="2"/>
                  </a:cubicBezTo>
                  <a:cubicBezTo>
                    <a:pt x="51" y="2"/>
                    <a:pt x="51" y="2"/>
                    <a:pt x="51" y="2"/>
                  </a:cubicBezTo>
                  <a:cubicBezTo>
                    <a:pt x="52" y="1"/>
                    <a:pt x="52" y="1"/>
                    <a:pt x="52" y="1"/>
                  </a:cubicBezTo>
                  <a:cubicBezTo>
                    <a:pt x="47" y="10"/>
                    <a:pt x="47" y="10"/>
                    <a:pt x="47" y="10"/>
                  </a:cubicBezTo>
                  <a:cubicBezTo>
                    <a:pt x="45" y="13"/>
                    <a:pt x="44" y="15"/>
                    <a:pt x="42" y="18"/>
                  </a:cubicBezTo>
                  <a:cubicBezTo>
                    <a:pt x="41" y="19"/>
                    <a:pt x="40" y="21"/>
                    <a:pt x="39" y="22"/>
                  </a:cubicBezTo>
                  <a:cubicBezTo>
                    <a:pt x="36" y="26"/>
                    <a:pt x="36" y="26"/>
                    <a:pt x="36" y="26"/>
                  </a:cubicBezTo>
                  <a:cubicBezTo>
                    <a:pt x="35" y="27"/>
                    <a:pt x="34" y="29"/>
                    <a:pt x="33" y="30"/>
                  </a:cubicBezTo>
                  <a:cubicBezTo>
                    <a:pt x="30" y="34"/>
                    <a:pt x="30" y="34"/>
                    <a:pt x="30" y="34"/>
                  </a:cubicBezTo>
                  <a:cubicBezTo>
                    <a:pt x="28" y="36"/>
                    <a:pt x="26" y="38"/>
                    <a:pt x="24" y="41"/>
                  </a:cubicBezTo>
                  <a:cubicBezTo>
                    <a:pt x="21" y="43"/>
                    <a:pt x="19" y="45"/>
                    <a:pt x="17" y="47"/>
                  </a:cubicBezTo>
                  <a:cubicBezTo>
                    <a:pt x="14" y="49"/>
                    <a:pt x="12" y="51"/>
                    <a:pt x="9" y="53"/>
                  </a:cubicBezTo>
                  <a:cubicBezTo>
                    <a:pt x="1" y="59"/>
                    <a:pt x="1" y="59"/>
                    <a:pt x="1" y="59"/>
                  </a:cubicBezTo>
                  <a:cubicBezTo>
                    <a:pt x="2" y="59"/>
                    <a:pt x="2" y="59"/>
                    <a:pt x="2" y="59"/>
                  </a:cubicBezTo>
                  <a:cubicBezTo>
                    <a:pt x="2" y="106"/>
                    <a:pt x="2" y="106"/>
                    <a:pt x="2" y="106"/>
                  </a:cubicBezTo>
                  <a:cubicBezTo>
                    <a:pt x="1" y="105"/>
                    <a:pt x="1" y="105"/>
                    <a:pt x="1" y="105"/>
                  </a:cubicBezTo>
                  <a:cubicBezTo>
                    <a:pt x="24" y="105"/>
                    <a:pt x="24" y="105"/>
                    <a:pt x="24" y="105"/>
                  </a:cubicBezTo>
                  <a:cubicBezTo>
                    <a:pt x="25" y="105"/>
                    <a:pt x="25" y="105"/>
                    <a:pt x="25" y="105"/>
                  </a:cubicBezTo>
                  <a:cubicBezTo>
                    <a:pt x="25" y="106"/>
                    <a:pt x="25" y="106"/>
                    <a:pt x="25" y="106"/>
                  </a:cubicBezTo>
                  <a:cubicBezTo>
                    <a:pt x="25" y="377"/>
                    <a:pt x="25" y="377"/>
                    <a:pt x="25" y="377"/>
                  </a:cubicBezTo>
                  <a:cubicBezTo>
                    <a:pt x="25" y="377"/>
                    <a:pt x="25" y="377"/>
                    <a:pt x="25" y="377"/>
                  </a:cubicBezTo>
                  <a:cubicBezTo>
                    <a:pt x="24" y="377"/>
                    <a:pt x="24" y="377"/>
                    <a:pt x="24" y="377"/>
                  </a:cubicBezTo>
                  <a:cubicBezTo>
                    <a:pt x="1" y="377"/>
                    <a:pt x="1" y="377"/>
                    <a:pt x="1" y="377"/>
                  </a:cubicBezTo>
                  <a:cubicBezTo>
                    <a:pt x="1" y="377"/>
                    <a:pt x="1" y="377"/>
                    <a:pt x="1" y="377"/>
                  </a:cubicBezTo>
                  <a:lnTo>
                    <a:pt x="1" y="4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49" name="Freeform 275"/>
            <p:cNvSpPr>
              <a:spLocks noEditPoints="1"/>
            </p:cNvSpPr>
            <p:nvPr/>
          </p:nvSpPr>
          <p:spPr bwMode="auto">
            <a:xfrm>
              <a:off x="2065338" y="5640388"/>
              <a:ext cx="430213" cy="1417638"/>
            </a:xfrm>
            <a:custGeom>
              <a:avLst/>
              <a:gdLst>
                <a:gd name="T0" fmla="*/ 4 w 133"/>
                <a:gd name="T1" fmla="*/ 395 h 437"/>
                <a:gd name="T2" fmla="*/ 3 w 133"/>
                <a:gd name="T3" fmla="*/ 354 h 437"/>
                <a:gd name="T4" fmla="*/ 28 w 133"/>
                <a:gd name="T5" fmla="*/ 354 h 437"/>
                <a:gd name="T6" fmla="*/ 25 w 133"/>
                <a:gd name="T7" fmla="*/ 292 h 437"/>
                <a:gd name="T8" fmla="*/ 23 w 133"/>
                <a:gd name="T9" fmla="*/ 102 h 437"/>
                <a:gd name="T10" fmla="*/ 5 w 133"/>
                <a:gd name="T11" fmla="*/ 107 h 437"/>
                <a:gd name="T12" fmla="*/ 0 w 133"/>
                <a:gd name="T13" fmla="*/ 102 h 437"/>
                <a:gd name="T14" fmla="*/ 0 w 133"/>
                <a:gd name="T15" fmla="*/ 56 h 437"/>
                <a:gd name="T16" fmla="*/ 10 w 133"/>
                <a:gd name="T17" fmla="*/ 49 h 437"/>
                <a:gd name="T18" fmla="*/ 16 w 133"/>
                <a:gd name="T19" fmla="*/ 44 h 437"/>
                <a:gd name="T20" fmla="*/ 26 w 133"/>
                <a:gd name="T21" fmla="*/ 35 h 437"/>
                <a:gd name="T22" fmla="*/ 29 w 133"/>
                <a:gd name="T23" fmla="*/ 31 h 437"/>
                <a:gd name="T24" fmla="*/ 35 w 133"/>
                <a:gd name="T25" fmla="*/ 24 h 437"/>
                <a:gd name="T26" fmla="*/ 40 w 133"/>
                <a:gd name="T27" fmla="*/ 17 h 437"/>
                <a:gd name="T28" fmla="*/ 50 w 133"/>
                <a:gd name="T29" fmla="*/ 2 h 437"/>
                <a:gd name="T30" fmla="*/ 54 w 133"/>
                <a:gd name="T31" fmla="*/ 0 h 437"/>
                <a:gd name="T32" fmla="*/ 112 w 133"/>
                <a:gd name="T33" fmla="*/ 0 h 437"/>
                <a:gd name="T34" fmla="*/ 112 w 133"/>
                <a:gd name="T35" fmla="*/ 180 h 437"/>
                <a:gd name="T36" fmla="*/ 110 w 133"/>
                <a:gd name="T37" fmla="*/ 355 h 437"/>
                <a:gd name="T38" fmla="*/ 130 w 133"/>
                <a:gd name="T39" fmla="*/ 352 h 437"/>
                <a:gd name="T40" fmla="*/ 133 w 133"/>
                <a:gd name="T41" fmla="*/ 355 h 437"/>
                <a:gd name="T42" fmla="*/ 132 w 133"/>
                <a:gd name="T43" fmla="*/ 437 h 437"/>
                <a:gd name="T44" fmla="*/ 67 w 133"/>
                <a:gd name="T45" fmla="*/ 436 h 437"/>
                <a:gd name="T46" fmla="*/ 5 w 133"/>
                <a:gd name="T47" fmla="*/ 435 h 437"/>
                <a:gd name="T48" fmla="*/ 36 w 133"/>
                <a:gd name="T49" fmla="*/ 434 h 437"/>
                <a:gd name="T50" fmla="*/ 130 w 133"/>
                <a:gd name="T51" fmla="*/ 433 h 437"/>
                <a:gd name="T52" fmla="*/ 127 w 133"/>
                <a:gd name="T53" fmla="*/ 355 h 437"/>
                <a:gd name="T54" fmla="*/ 107 w 133"/>
                <a:gd name="T55" fmla="*/ 359 h 437"/>
                <a:gd name="T56" fmla="*/ 104 w 133"/>
                <a:gd name="T57" fmla="*/ 355 h 437"/>
                <a:gd name="T58" fmla="*/ 102 w 133"/>
                <a:gd name="T59" fmla="*/ 180 h 437"/>
                <a:gd name="T60" fmla="*/ 107 w 133"/>
                <a:gd name="T61" fmla="*/ 9 h 437"/>
                <a:gd name="T62" fmla="*/ 58 w 133"/>
                <a:gd name="T63" fmla="*/ 7 h 437"/>
                <a:gd name="T64" fmla="*/ 48 w 133"/>
                <a:gd name="T65" fmla="*/ 23 h 437"/>
                <a:gd name="T66" fmla="*/ 42 w 133"/>
                <a:gd name="T67" fmla="*/ 30 h 437"/>
                <a:gd name="T68" fmla="*/ 36 w 133"/>
                <a:gd name="T69" fmla="*/ 38 h 437"/>
                <a:gd name="T70" fmla="*/ 33 w 133"/>
                <a:gd name="T71" fmla="*/ 41 h 437"/>
                <a:gd name="T72" fmla="*/ 23 w 133"/>
                <a:gd name="T73" fmla="*/ 51 h 437"/>
                <a:gd name="T74" fmla="*/ 7 w 133"/>
                <a:gd name="T75" fmla="*/ 62 h 437"/>
                <a:gd name="T76" fmla="*/ 9 w 133"/>
                <a:gd name="T77" fmla="*/ 102 h 437"/>
                <a:gd name="T78" fmla="*/ 28 w 133"/>
                <a:gd name="T79" fmla="*/ 98 h 437"/>
                <a:gd name="T80" fmla="*/ 32 w 133"/>
                <a:gd name="T81" fmla="*/ 102 h 437"/>
                <a:gd name="T82" fmla="*/ 30 w 133"/>
                <a:gd name="T83" fmla="*/ 292 h 437"/>
                <a:gd name="T84" fmla="*/ 29 w 133"/>
                <a:gd name="T85" fmla="*/ 357 h 437"/>
                <a:gd name="T86" fmla="*/ 5 w 133"/>
                <a:gd name="T87" fmla="*/ 357 h 437"/>
                <a:gd name="T88" fmla="*/ 6 w 133"/>
                <a:gd name="T89" fmla="*/ 39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 h="437">
                  <a:moveTo>
                    <a:pt x="5" y="435"/>
                  </a:moveTo>
                  <a:cubicBezTo>
                    <a:pt x="4" y="395"/>
                    <a:pt x="4" y="395"/>
                    <a:pt x="4" y="395"/>
                  </a:cubicBezTo>
                  <a:cubicBezTo>
                    <a:pt x="3" y="355"/>
                    <a:pt x="3" y="355"/>
                    <a:pt x="3" y="355"/>
                  </a:cubicBezTo>
                  <a:cubicBezTo>
                    <a:pt x="3" y="354"/>
                    <a:pt x="3" y="354"/>
                    <a:pt x="3" y="354"/>
                  </a:cubicBezTo>
                  <a:cubicBezTo>
                    <a:pt x="5" y="354"/>
                    <a:pt x="5" y="354"/>
                    <a:pt x="5" y="354"/>
                  </a:cubicBezTo>
                  <a:cubicBezTo>
                    <a:pt x="28" y="354"/>
                    <a:pt x="28" y="354"/>
                    <a:pt x="28" y="354"/>
                  </a:cubicBezTo>
                  <a:cubicBezTo>
                    <a:pt x="26" y="355"/>
                    <a:pt x="26" y="355"/>
                    <a:pt x="26" y="355"/>
                  </a:cubicBezTo>
                  <a:cubicBezTo>
                    <a:pt x="25" y="334"/>
                    <a:pt x="25" y="313"/>
                    <a:pt x="25" y="292"/>
                  </a:cubicBezTo>
                  <a:cubicBezTo>
                    <a:pt x="24" y="229"/>
                    <a:pt x="24" y="229"/>
                    <a:pt x="24" y="229"/>
                  </a:cubicBezTo>
                  <a:cubicBezTo>
                    <a:pt x="24" y="187"/>
                    <a:pt x="23" y="144"/>
                    <a:pt x="23" y="102"/>
                  </a:cubicBezTo>
                  <a:cubicBezTo>
                    <a:pt x="28" y="107"/>
                    <a:pt x="28" y="107"/>
                    <a:pt x="28" y="107"/>
                  </a:cubicBezTo>
                  <a:cubicBezTo>
                    <a:pt x="5" y="107"/>
                    <a:pt x="5" y="107"/>
                    <a:pt x="5" y="107"/>
                  </a:cubicBezTo>
                  <a:cubicBezTo>
                    <a:pt x="0" y="107"/>
                    <a:pt x="0" y="107"/>
                    <a:pt x="0" y="107"/>
                  </a:cubicBezTo>
                  <a:cubicBezTo>
                    <a:pt x="0" y="102"/>
                    <a:pt x="0" y="102"/>
                    <a:pt x="0" y="102"/>
                  </a:cubicBezTo>
                  <a:cubicBezTo>
                    <a:pt x="0" y="58"/>
                    <a:pt x="0" y="58"/>
                    <a:pt x="0" y="58"/>
                  </a:cubicBezTo>
                  <a:cubicBezTo>
                    <a:pt x="0" y="56"/>
                    <a:pt x="0" y="56"/>
                    <a:pt x="0" y="56"/>
                  </a:cubicBezTo>
                  <a:cubicBezTo>
                    <a:pt x="2" y="54"/>
                    <a:pt x="2" y="54"/>
                    <a:pt x="2" y="54"/>
                  </a:cubicBezTo>
                  <a:cubicBezTo>
                    <a:pt x="10" y="49"/>
                    <a:pt x="10" y="49"/>
                    <a:pt x="10" y="49"/>
                  </a:cubicBezTo>
                  <a:cubicBezTo>
                    <a:pt x="13" y="46"/>
                    <a:pt x="13" y="46"/>
                    <a:pt x="13" y="46"/>
                  </a:cubicBezTo>
                  <a:cubicBezTo>
                    <a:pt x="14" y="45"/>
                    <a:pt x="15" y="45"/>
                    <a:pt x="16" y="44"/>
                  </a:cubicBezTo>
                  <a:cubicBezTo>
                    <a:pt x="19" y="42"/>
                    <a:pt x="21" y="40"/>
                    <a:pt x="23" y="38"/>
                  </a:cubicBezTo>
                  <a:cubicBezTo>
                    <a:pt x="26" y="35"/>
                    <a:pt x="26" y="35"/>
                    <a:pt x="26" y="35"/>
                  </a:cubicBezTo>
                  <a:cubicBezTo>
                    <a:pt x="27" y="34"/>
                    <a:pt x="27" y="33"/>
                    <a:pt x="28" y="33"/>
                  </a:cubicBezTo>
                  <a:cubicBezTo>
                    <a:pt x="29" y="31"/>
                    <a:pt x="29" y="31"/>
                    <a:pt x="29" y="31"/>
                  </a:cubicBezTo>
                  <a:cubicBezTo>
                    <a:pt x="32" y="28"/>
                    <a:pt x="32" y="28"/>
                    <a:pt x="32" y="28"/>
                  </a:cubicBezTo>
                  <a:cubicBezTo>
                    <a:pt x="33" y="27"/>
                    <a:pt x="34" y="25"/>
                    <a:pt x="35" y="24"/>
                  </a:cubicBezTo>
                  <a:cubicBezTo>
                    <a:pt x="37" y="21"/>
                    <a:pt x="37" y="21"/>
                    <a:pt x="37" y="21"/>
                  </a:cubicBezTo>
                  <a:cubicBezTo>
                    <a:pt x="38" y="20"/>
                    <a:pt x="39" y="18"/>
                    <a:pt x="40" y="17"/>
                  </a:cubicBezTo>
                  <a:cubicBezTo>
                    <a:pt x="42" y="15"/>
                    <a:pt x="43" y="12"/>
                    <a:pt x="45" y="10"/>
                  </a:cubicBezTo>
                  <a:cubicBezTo>
                    <a:pt x="50" y="2"/>
                    <a:pt x="50" y="2"/>
                    <a:pt x="50" y="2"/>
                  </a:cubicBezTo>
                  <a:cubicBezTo>
                    <a:pt x="51" y="0"/>
                    <a:pt x="51" y="0"/>
                    <a:pt x="51" y="0"/>
                  </a:cubicBezTo>
                  <a:cubicBezTo>
                    <a:pt x="54" y="0"/>
                    <a:pt x="54" y="0"/>
                    <a:pt x="54" y="0"/>
                  </a:cubicBezTo>
                  <a:cubicBezTo>
                    <a:pt x="107" y="0"/>
                    <a:pt x="107" y="0"/>
                    <a:pt x="107" y="0"/>
                  </a:cubicBezTo>
                  <a:cubicBezTo>
                    <a:pt x="112" y="0"/>
                    <a:pt x="112" y="0"/>
                    <a:pt x="112" y="0"/>
                  </a:cubicBezTo>
                  <a:cubicBezTo>
                    <a:pt x="112" y="4"/>
                    <a:pt x="112" y="4"/>
                    <a:pt x="112" y="4"/>
                  </a:cubicBezTo>
                  <a:cubicBezTo>
                    <a:pt x="112" y="180"/>
                    <a:pt x="112" y="180"/>
                    <a:pt x="112" y="180"/>
                  </a:cubicBezTo>
                  <a:cubicBezTo>
                    <a:pt x="111" y="268"/>
                    <a:pt x="111" y="268"/>
                    <a:pt x="111" y="268"/>
                  </a:cubicBezTo>
                  <a:cubicBezTo>
                    <a:pt x="110" y="355"/>
                    <a:pt x="110" y="355"/>
                    <a:pt x="110" y="355"/>
                  </a:cubicBezTo>
                  <a:cubicBezTo>
                    <a:pt x="107" y="352"/>
                    <a:pt x="107" y="352"/>
                    <a:pt x="107" y="352"/>
                  </a:cubicBezTo>
                  <a:cubicBezTo>
                    <a:pt x="130" y="352"/>
                    <a:pt x="130" y="352"/>
                    <a:pt x="130" y="352"/>
                  </a:cubicBezTo>
                  <a:cubicBezTo>
                    <a:pt x="133" y="352"/>
                    <a:pt x="133" y="352"/>
                    <a:pt x="133" y="352"/>
                  </a:cubicBezTo>
                  <a:cubicBezTo>
                    <a:pt x="133" y="355"/>
                    <a:pt x="133" y="355"/>
                    <a:pt x="133" y="355"/>
                  </a:cubicBezTo>
                  <a:cubicBezTo>
                    <a:pt x="132" y="382"/>
                    <a:pt x="132" y="408"/>
                    <a:pt x="132" y="435"/>
                  </a:cubicBezTo>
                  <a:cubicBezTo>
                    <a:pt x="132" y="437"/>
                    <a:pt x="132" y="437"/>
                    <a:pt x="132" y="437"/>
                  </a:cubicBezTo>
                  <a:cubicBezTo>
                    <a:pt x="130" y="437"/>
                    <a:pt x="130" y="437"/>
                    <a:pt x="130" y="437"/>
                  </a:cubicBezTo>
                  <a:cubicBezTo>
                    <a:pt x="67" y="436"/>
                    <a:pt x="67" y="436"/>
                    <a:pt x="67" y="436"/>
                  </a:cubicBezTo>
                  <a:cubicBezTo>
                    <a:pt x="36" y="436"/>
                    <a:pt x="36" y="436"/>
                    <a:pt x="36" y="436"/>
                  </a:cubicBezTo>
                  <a:lnTo>
                    <a:pt x="5" y="435"/>
                  </a:lnTo>
                  <a:close/>
                  <a:moveTo>
                    <a:pt x="5" y="435"/>
                  </a:moveTo>
                  <a:cubicBezTo>
                    <a:pt x="36" y="434"/>
                    <a:pt x="36" y="434"/>
                    <a:pt x="36" y="434"/>
                  </a:cubicBezTo>
                  <a:cubicBezTo>
                    <a:pt x="67" y="434"/>
                    <a:pt x="67" y="434"/>
                    <a:pt x="67" y="434"/>
                  </a:cubicBezTo>
                  <a:cubicBezTo>
                    <a:pt x="130" y="433"/>
                    <a:pt x="130" y="433"/>
                    <a:pt x="130" y="433"/>
                  </a:cubicBezTo>
                  <a:cubicBezTo>
                    <a:pt x="128" y="435"/>
                    <a:pt x="128" y="435"/>
                    <a:pt x="128" y="435"/>
                  </a:cubicBezTo>
                  <a:cubicBezTo>
                    <a:pt x="127" y="408"/>
                    <a:pt x="127" y="382"/>
                    <a:pt x="127" y="355"/>
                  </a:cubicBezTo>
                  <a:cubicBezTo>
                    <a:pt x="130" y="358"/>
                    <a:pt x="130" y="358"/>
                    <a:pt x="130" y="358"/>
                  </a:cubicBezTo>
                  <a:cubicBezTo>
                    <a:pt x="107" y="359"/>
                    <a:pt x="107" y="359"/>
                    <a:pt x="107" y="359"/>
                  </a:cubicBezTo>
                  <a:cubicBezTo>
                    <a:pt x="104" y="359"/>
                    <a:pt x="104" y="359"/>
                    <a:pt x="104" y="359"/>
                  </a:cubicBezTo>
                  <a:cubicBezTo>
                    <a:pt x="104" y="355"/>
                    <a:pt x="104" y="355"/>
                    <a:pt x="104" y="355"/>
                  </a:cubicBezTo>
                  <a:cubicBezTo>
                    <a:pt x="103" y="268"/>
                    <a:pt x="103" y="268"/>
                    <a:pt x="103" y="268"/>
                  </a:cubicBezTo>
                  <a:cubicBezTo>
                    <a:pt x="102" y="180"/>
                    <a:pt x="102" y="180"/>
                    <a:pt x="102" y="180"/>
                  </a:cubicBezTo>
                  <a:cubicBezTo>
                    <a:pt x="102" y="4"/>
                    <a:pt x="102" y="4"/>
                    <a:pt x="102" y="4"/>
                  </a:cubicBezTo>
                  <a:cubicBezTo>
                    <a:pt x="107" y="9"/>
                    <a:pt x="107" y="9"/>
                    <a:pt x="107" y="9"/>
                  </a:cubicBezTo>
                  <a:cubicBezTo>
                    <a:pt x="54" y="9"/>
                    <a:pt x="54" y="9"/>
                    <a:pt x="54" y="9"/>
                  </a:cubicBezTo>
                  <a:cubicBezTo>
                    <a:pt x="58" y="7"/>
                    <a:pt x="58" y="7"/>
                    <a:pt x="58" y="7"/>
                  </a:cubicBezTo>
                  <a:cubicBezTo>
                    <a:pt x="53" y="15"/>
                    <a:pt x="53" y="15"/>
                    <a:pt x="53" y="15"/>
                  </a:cubicBezTo>
                  <a:cubicBezTo>
                    <a:pt x="51" y="17"/>
                    <a:pt x="50" y="20"/>
                    <a:pt x="48" y="23"/>
                  </a:cubicBezTo>
                  <a:cubicBezTo>
                    <a:pt x="47" y="24"/>
                    <a:pt x="46" y="25"/>
                    <a:pt x="45" y="26"/>
                  </a:cubicBezTo>
                  <a:cubicBezTo>
                    <a:pt x="42" y="30"/>
                    <a:pt x="42" y="30"/>
                    <a:pt x="42" y="30"/>
                  </a:cubicBezTo>
                  <a:cubicBezTo>
                    <a:pt x="41" y="32"/>
                    <a:pt x="40" y="33"/>
                    <a:pt x="39" y="34"/>
                  </a:cubicBezTo>
                  <a:cubicBezTo>
                    <a:pt x="36" y="38"/>
                    <a:pt x="36" y="38"/>
                    <a:pt x="36" y="38"/>
                  </a:cubicBezTo>
                  <a:cubicBezTo>
                    <a:pt x="35" y="39"/>
                    <a:pt x="35" y="39"/>
                    <a:pt x="35" y="39"/>
                  </a:cubicBezTo>
                  <a:cubicBezTo>
                    <a:pt x="34" y="40"/>
                    <a:pt x="34" y="40"/>
                    <a:pt x="33" y="41"/>
                  </a:cubicBezTo>
                  <a:cubicBezTo>
                    <a:pt x="30" y="44"/>
                    <a:pt x="30" y="44"/>
                    <a:pt x="30" y="44"/>
                  </a:cubicBezTo>
                  <a:cubicBezTo>
                    <a:pt x="27" y="47"/>
                    <a:pt x="25" y="49"/>
                    <a:pt x="23" y="51"/>
                  </a:cubicBezTo>
                  <a:cubicBezTo>
                    <a:pt x="20" y="53"/>
                    <a:pt x="18" y="55"/>
                    <a:pt x="15" y="57"/>
                  </a:cubicBezTo>
                  <a:cubicBezTo>
                    <a:pt x="7" y="62"/>
                    <a:pt x="7" y="62"/>
                    <a:pt x="7" y="62"/>
                  </a:cubicBezTo>
                  <a:cubicBezTo>
                    <a:pt x="9" y="58"/>
                    <a:pt x="9" y="58"/>
                    <a:pt x="9" y="58"/>
                  </a:cubicBezTo>
                  <a:cubicBezTo>
                    <a:pt x="9" y="102"/>
                    <a:pt x="9" y="102"/>
                    <a:pt x="9" y="102"/>
                  </a:cubicBezTo>
                  <a:cubicBezTo>
                    <a:pt x="5" y="98"/>
                    <a:pt x="5" y="98"/>
                    <a:pt x="5" y="98"/>
                  </a:cubicBezTo>
                  <a:cubicBezTo>
                    <a:pt x="28" y="98"/>
                    <a:pt x="28" y="98"/>
                    <a:pt x="28" y="98"/>
                  </a:cubicBezTo>
                  <a:cubicBezTo>
                    <a:pt x="32" y="98"/>
                    <a:pt x="32" y="98"/>
                    <a:pt x="32" y="98"/>
                  </a:cubicBezTo>
                  <a:cubicBezTo>
                    <a:pt x="32" y="102"/>
                    <a:pt x="32" y="102"/>
                    <a:pt x="32" y="102"/>
                  </a:cubicBezTo>
                  <a:cubicBezTo>
                    <a:pt x="32" y="144"/>
                    <a:pt x="31" y="187"/>
                    <a:pt x="31" y="229"/>
                  </a:cubicBezTo>
                  <a:cubicBezTo>
                    <a:pt x="30" y="292"/>
                    <a:pt x="30" y="292"/>
                    <a:pt x="30" y="292"/>
                  </a:cubicBezTo>
                  <a:cubicBezTo>
                    <a:pt x="30" y="313"/>
                    <a:pt x="30" y="334"/>
                    <a:pt x="29" y="355"/>
                  </a:cubicBezTo>
                  <a:cubicBezTo>
                    <a:pt x="29" y="357"/>
                    <a:pt x="29" y="357"/>
                    <a:pt x="29" y="357"/>
                  </a:cubicBezTo>
                  <a:cubicBezTo>
                    <a:pt x="28" y="357"/>
                    <a:pt x="28" y="357"/>
                    <a:pt x="28" y="357"/>
                  </a:cubicBezTo>
                  <a:cubicBezTo>
                    <a:pt x="5" y="357"/>
                    <a:pt x="5" y="357"/>
                    <a:pt x="5" y="357"/>
                  </a:cubicBezTo>
                  <a:cubicBezTo>
                    <a:pt x="6" y="355"/>
                    <a:pt x="6" y="355"/>
                    <a:pt x="6" y="355"/>
                  </a:cubicBezTo>
                  <a:cubicBezTo>
                    <a:pt x="6" y="395"/>
                    <a:pt x="6" y="395"/>
                    <a:pt x="6" y="395"/>
                  </a:cubicBezTo>
                  <a:lnTo>
                    <a:pt x="5" y="4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50" name="chenying0907 49"/>
          <p:cNvGrpSpPr/>
          <p:nvPr/>
        </p:nvGrpSpPr>
        <p:grpSpPr>
          <a:xfrm>
            <a:off x="1316722" y="2581620"/>
            <a:ext cx="286226" cy="527392"/>
            <a:chOff x="2665413" y="5559425"/>
            <a:chExt cx="887413" cy="1635125"/>
          </a:xfrm>
          <a:solidFill>
            <a:srgbClr val="F26F61"/>
          </a:solidFill>
        </p:grpSpPr>
        <p:sp>
          <p:nvSpPr>
            <p:cNvPr id="51" name="Freeform 276"/>
            <p:cNvSpPr/>
            <p:nvPr/>
          </p:nvSpPr>
          <p:spPr bwMode="auto">
            <a:xfrm>
              <a:off x="3192463" y="6653213"/>
              <a:ext cx="260350" cy="149225"/>
            </a:xfrm>
            <a:custGeom>
              <a:avLst/>
              <a:gdLst>
                <a:gd name="T0" fmla="*/ 12 w 80"/>
                <a:gd name="T1" fmla="*/ 46 h 46"/>
                <a:gd name="T2" fmla="*/ 12 w 80"/>
                <a:gd name="T3" fmla="*/ 46 h 46"/>
                <a:gd name="T4" fmla="*/ 11 w 80"/>
                <a:gd name="T5" fmla="*/ 45 h 46"/>
                <a:gd name="T6" fmla="*/ 36 w 80"/>
                <a:gd name="T7" fmla="*/ 28 h 46"/>
                <a:gd name="T8" fmla="*/ 56 w 80"/>
                <a:gd name="T9" fmla="*/ 14 h 46"/>
                <a:gd name="T10" fmla="*/ 32 w 80"/>
                <a:gd name="T11" fmla="*/ 28 h 46"/>
                <a:gd name="T12" fmla="*/ 30 w 80"/>
                <a:gd name="T13" fmla="*/ 29 h 46"/>
                <a:gd name="T14" fmla="*/ 30 w 80"/>
                <a:gd name="T15" fmla="*/ 29 h 46"/>
                <a:gd name="T16" fmla="*/ 27 w 80"/>
                <a:gd name="T17" fmla="*/ 18 h 46"/>
                <a:gd name="T18" fmla="*/ 15 w 80"/>
                <a:gd name="T19" fmla="*/ 25 h 46"/>
                <a:gd name="T20" fmla="*/ 14 w 80"/>
                <a:gd name="T21" fmla="*/ 25 h 46"/>
                <a:gd name="T22" fmla="*/ 32 w 80"/>
                <a:gd name="T23" fmla="*/ 2 h 46"/>
                <a:gd name="T24" fmla="*/ 28 w 80"/>
                <a:gd name="T25" fmla="*/ 4 h 46"/>
                <a:gd name="T26" fmla="*/ 25 w 80"/>
                <a:gd name="T27" fmla="*/ 3 h 46"/>
                <a:gd name="T28" fmla="*/ 1 w 80"/>
                <a:gd name="T29" fmla="*/ 18 h 46"/>
                <a:gd name="T30" fmla="*/ 1 w 80"/>
                <a:gd name="T31" fmla="*/ 17 h 46"/>
                <a:gd name="T32" fmla="*/ 0 w 80"/>
                <a:gd name="T33" fmla="*/ 17 h 46"/>
                <a:gd name="T34" fmla="*/ 25 w 80"/>
                <a:gd name="T35" fmla="*/ 3 h 46"/>
                <a:gd name="T36" fmla="*/ 26 w 80"/>
                <a:gd name="T37" fmla="*/ 2 h 46"/>
                <a:gd name="T38" fmla="*/ 28 w 80"/>
                <a:gd name="T39" fmla="*/ 3 h 46"/>
                <a:gd name="T40" fmla="*/ 33 w 80"/>
                <a:gd name="T41" fmla="*/ 0 h 46"/>
                <a:gd name="T42" fmla="*/ 34 w 80"/>
                <a:gd name="T43" fmla="*/ 0 h 46"/>
                <a:gd name="T44" fmla="*/ 34 w 80"/>
                <a:gd name="T45" fmla="*/ 1 h 46"/>
                <a:gd name="T46" fmla="*/ 16 w 80"/>
                <a:gd name="T47" fmla="*/ 23 h 46"/>
                <a:gd name="T48" fmla="*/ 27 w 80"/>
                <a:gd name="T49" fmla="*/ 17 h 46"/>
                <a:gd name="T50" fmla="*/ 28 w 80"/>
                <a:gd name="T51" fmla="*/ 17 h 46"/>
                <a:gd name="T52" fmla="*/ 28 w 80"/>
                <a:gd name="T53" fmla="*/ 17 h 46"/>
                <a:gd name="T54" fmla="*/ 31 w 80"/>
                <a:gd name="T55" fmla="*/ 28 h 46"/>
                <a:gd name="T56" fmla="*/ 32 w 80"/>
                <a:gd name="T57" fmla="*/ 28 h 46"/>
                <a:gd name="T58" fmla="*/ 66 w 80"/>
                <a:gd name="T59" fmla="*/ 8 h 46"/>
                <a:gd name="T60" fmla="*/ 66 w 80"/>
                <a:gd name="T61" fmla="*/ 7 h 46"/>
                <a:gd name="T62" fmla="*/ 66 w 80"/>
                <a:gd name="T63" fmla="*/ 7 h 46"/>
                <a:gd name="T64" fmla="*/ 67 w 80"/>
                <a:gd name="T65" fmla="*/ 7 h 46"/>
                <a:gd name="T66" fmla="*/ 67 w 80"/>
                <a:gd name="T67" fmla="*/ 8 h 46"/>
                <a:gd name="T68" fmla="*/ 67 w 80"/>
                <a:gd name="T69" fmla="*/ 8 h 46"/>
                <a:gd name="T70" fmla="*/ 66 w 80"/>
                <a:gd name="T71" fmla="*/ 9 h 46"/>
                <a:gd name="T72" fmla="*/ 17 w 80"/>
                <a:gd name="T73" fmla="*/ 42 h 46"/>
                <a:gd name="T74" fmla="*/ 79 w 80"/>
                <a:gd name="T75" fmla="*/ 6 h 46"/>
                <a:gd name="T76" fmla="*/ 80 w 80"/>
                <a:gd name="T77" fmla="*/ 6 h 46"/>
                <a:gd name="T78" fmla="*/ 80 w 80"/>
                <a:gd name="T79" fmla="*/ 6 h 46"/>
                <a:gd name="T80" fmla="*/ 12 w 80"/>
                <a:gd name="T8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46">
                  <a:moveTo>
                    <a:pt x="12" y="46"/>
                  </a:moveTo>
                  <a:cubicBezTo>
                    <a:pt x="12" y="46"/>
                    <a:pt x="12" y="46"/>
                    <a:pt x="12" y="46"/>
                  </a:cubicBezTo>
                  <a:cubicBezTo>
                    <a:pt x="11" y="46"/>
                    <a:pt x="11" y="45"/>
                    <a:pt x="11" y="45"/>
                  </a:cubicBezTo>
                  <a:cubicBezTo>
                    <a:pt x="11" y="45"/>
                    <a:pt x="11" y="45"/>
                    <a:pt x="36" y="28"/>
                  </a:cubicBezTo>
                  <a:cubicBezTo>
                    <a:pt x="42" y="24"/>
                    <a:pt x="48" y="19"/>
                    <a:pt x="56" y="14"/>
                  </a:cubicBezTo>
                  <a:cubicBezTo>
                    <a:pt x="51" y="17"/>
                    <a:pt x="43" y="22"/>
                    <a:pt x="32" y="28"/>
                  </a:cubicBezTo>
                  <a:cubicBezTo>
                    <a:pt x="31" y="29"/>
                    <a:pt x="31" y="29"/>
                    <a:pt x="30" y="29"/>
                  </a:cubicBezTo>
                  <a:cubicBezTo>
                    <a:pt x="30" y="29"/>
                    <a:pt x="30" y="29"/>
                    <a:pt x="30" y="29"/>
                  </a:cubicBezTo>
                  <a:cubicBezTo>
                    <a:pt x="30" y="29"/>
                    <a:pt x="30" y="29"/>
                    <a:pt x="27" y="18"/>
                  </a:cubicBezTo>
                  <a:cubicBezTo>
                    <a:pt x="15" y="25"/>
                    <a:pt x="15" y="25"/>
                    <a:pt x="15" y="25"/>
                  </a:cubicBezTo>
                  <a:cubicBezTo>
                    <a:pt x="15" y="25"/>
                    <a:pt x="15" y="25"/>
                    <a:pt x="14" y="25"/>
                  </a:cubicBezTo>
                  <a:cubicBezTo>
                    <a:pt x="14" y="24"/>
                    <a:pt x="14" y="24"/>
                    <a:pt x="32" y="2"/>
                  </a:cubicBezTo>
                  <a:cubicBezTo>
                    <a:pt x="28" y="4"/>
                    <a:pt x="28" y="4"/>
                    <a:pt x="28" y="4"/>
                  </a:cubicBezTo>
                  <a:cubicBezTo>
                    <a:pt x="25" y="3"/>
                    <a:pt x="25" y="3"/>
                    <a:pt x="25" y="3"/>
                  </a:cubicBezTo>
                  <a:cubicBezTo>
                    <a:pt x="1" y="18"/>
                    <a:pt x="1" y="18"/>
                    <a:pt x="1" y="18"/>
                  </a:cubicBezTo>
                  <a:cubicBezTo>
                    <a:pt x="1" y="17"/>
                    <a:pt x="1" y="17"/>
                    <a:pt x="1" y="17"/>
                  </a:cubicBezTo>
                  <a:cubicBezTo>
                    <a:pt x="0" y="17"/>
                    <a:pt x="0" y="17"/>
                    <a:pt x="0" y="17"/>
                  </a:cubicBezTo>
                  <a:cubicBezTo>
                    <a:pt x="1" y="17"/>
                    <a:pt x="25" y="3"/>
                    <a:pt x="25" y="3"/>
                  </a:cubicBezTo>
                  <a:cubicBezTo>
                    <a:pt x="25" y="2"/>
                    <a:pt x="25" y="2"/>
                    <a:pt x="26" y="2"/>
                  </a:cubicBezTo>
                  <a:cubicBezTo>
                    <a:pt x="28" y="3"/>
                    <a:pt x="28" y="3"/>
                    <a:pt x="28" y="3"/>
                  </a:cubicBezTo>
                  <a:cubicBezTo>
                    <a:pt x="28" y="3"/>
                    <a:pt x="31" y="1"/>
                    <a:pt x="33" y="0"/>
                  </a:cubicBezTo>
                  <a:cubicBezTo>
                    <a:pt x="33" y="0"/>
                    <a:pt x="34" y="0"/>
                    <a:pt x="34" y="0"/>
                  </a:cubicBezTo>
                  <a:cubicBezTo>
                    <a:pt x="34" y="0"/>
                    <a:pt x="34" y="1"/>
                    <a:pt x="34" y="1"/>
                  </a:cubicBezTo>
                  <a:cubicBezTo>
                    <a:pt x="28" y="8"/>
                    <a:pt x="19" y="19"/>
                    <a:pt x="16" y="23"/>
                  </a:cubicBezTo>
                  <a:cubicBezTo>
                    <a:pt x="19" y="22"/>
                    <a:pt x="24" y="19"/>
                    <a:pt x="27" y="17"/>
                  </a:cubicBezTo>
                  <a:cubicBezTo>
                    <a:pt x="27" y="17"/>
                    <a:pt x="27" y="17"/>
                    <a:pt x="28" y="17"/>
                  </a:cubicBezTo>
                  <a:cubicBezTo>
                    <a:pt x="28" y="17"/>
                    <a:pt x="28" y="17"/>
                    <a:pt x="28" y="17"/>
                  </a:cubicBezTo>
                  <a:cubicBezTo>
                    <a:pt x="29" y="20"/>
                    <a:pt x="30" y="26"/>
                    <a:pt x="31" y="28"/>
                  </a:cubicBezTo>
                  <a:cubicBezTo>
                    <a:pt x="31" y="28"/>
                    <a:pt x="31" y="28"/>
                    <a:pt x="32" y="28"/>
                  </a:cubicBezTo>
                  <a:cubicBezTo>
                    <a:pt x="59" y="11"/>
                    <a:pt x="65" y="8"/>
                    <a:pt x="66" y="8"/>
                  </a:cubicBezTo>
                  <a:cubicBezTo>
                    <a:pt x="66" y="7"/>
                    <a:pt x="66" y="7"/>
                    <a:pt x="66" y="7"/>
                  </a:cubicBezTo>
                  <a:cubicBezTo>
                    <a:pt x="66" y="7"/>
                    <a:pt x="66" y="7"/>
                    <a:pt x="66" y="7"/>
                  </a:cubicBezTo>
                  <a:cubicBezTo>
                    <a:pt x="67" y="7"/>
                    <a:pt x="67" y="7"/>
                    <a:pt x="67" y="7"/>
                  </a:cubicBezTo>
                  <a:cubicBezTo>
                    <a:pt x="67" y="7"/>
                    <a:pt x="67" y="7"/>
                    <a:pt x="67" y="8"/>
                  </a:cubicBezTo>
                  <a:cubicBezTo>
                    <a:pt x="67" y="8"/>
                    <a:pt x="67" y="8"/>
                    <a:pt x="67" y="8"/>
                  </a:cubicBezTo>
                  <a:cubicBezTo>
                    <a:pt x="67" y="8"/>
                    <a:pt x="67" y="8"/>
                    <a:pt x="66" y="9"/>
                  </a:cubicBezTo>
                  <a:cubicBezTo>
                    <a:pt x="42" y="25"/>
                    <a:pt x="25" y="36"/>
                    <a:pt x="17" y="42"/>
                  </a:cubicBezTo>
                  <a:cubicBezTo>
                    <a:pt x="31" y="34"/>
                    <a:pt x="64" y="14"/>
                    <a:pt x="79" y="6"/>
                  </a:cubicBezTo>
                  <a:cubicBezTo>
                    <a:pt x="79" y="5"/>
                    <a:pt x="80" y="6"/>
                    <a:pt x="80" y="6"/>
                  </a:cubicBezTo>
                  <a:cubicBezTo>
                    <a:pt x="80" y="6"/>
                    <a:pt x="80" y="6"/>
                    <a:pt x="80" y="6"/>
                  </a:cubicBezTo>
                  <a:cubicBezTo>
                    <a:pt x="16" y="44"/>
                    <a:pt x="12" y="46"/>
                    <a:pt x="1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52" name="Freeform 277"/>
            <p:cNvSpPr/>
            <p:nvPr/>
          </p:nvSpPr>
          <p:spPr bwMode="auto">
            <a:xfrm>
              <a:off x="2982913" y="6192838"/>
              <a:ext cx="554038" cy="320675"/>
            </a:xfrm>
            <a:custGeom>
              <a:avLst/>
              <a:gdLst>
                <a:gd name="T0" fmla="*/ 53 w 171"/>
                <a:gd name="T1" fmla="*/ 98 h 99"/>
                <a:gd name="T2" fmla="*/ 53 w 171"/>
                <a:gd name="T3" fmla="*/ 98 h 99"/>
                <a:gd name="T4" fmla="*/ 114 w 171"/>
                <a:gd name="T5" fmla="*/ 58 h 99"/>
                <a:gd name="T6" fmla="*/ 114 w 171"/>
                <a:gd name="T7" fmla="*/ 55 h 99"/>
                <a:gd name="T8" fmla="*/ 41 w 171"/>
                <a:gd name="T9" fmla="*/ 97 h 99"/>
                <a:gd name="T10" fmla="*/ 41 w 171"/>
                <a:gd name="T11" fmla="*/ 97 h 99"/>
                <a:gd name="T12" fmla="*/ 41 w 171"/>
                <a:gd name="T13" fmla="*/ 96 h 99"/>
                <a:gd name="T14" fmla="*/ 24 w 171"/>
                <a:gd name="T15" fmla="*/ 95 h 99"/>
                <a:gd name="T16" fmla="*/ 24 w 171"/>
                <a:gd name="T17" fmla="*/ 95 h 99"/>
                <a:gd name="T18" fmla="*/ 24 w 171"/>
                <a:gd name="T19" fmla="*/ 94 h 99"/>
                <a:gd name="T20" fmla="*/ 44 w 171"/>
                <a:gd name="T21" fmla="*/ 79 h 99"/>
                <a:gd name="T22" fmla="*/ 145 w 171"/>
                <a:gd name="T23" fmla="*/ 6 h 99"/>
                <a:gd name="T24" fmla="*/ 1 w 171"/>
                <a:gd name="T25" fmla="*/ 89 h 99"/>
                <a:gd name="T26" fmla="*/ 1 w 171"/>
                <a:gd name="T27" fmla="*/ 88 h 99"/>
                <a:gd name="T28" fmla="*/ 1 w 171"/>
                <a:gd name="T29" fmla="*/ 88 h 99"/>
                <a:gd name="T30" fmla="*/ 152 w 171"/>
                <a:gd name="T31" fmla="*/ 0 h 99"/>
                <a:gd name="T32" fmla="*/ 153 w 171"/>
                <a:gd name="T33" fmla="*/ 0 h 99"/>
                <a:gd name="T34" fmla="*/ 153 w 171"/>
                <a:gd name="T35" fmla="*/ 0 h 99"/>
                <a:gd name="T36" fmla="*/ 31 w 171"/>
                <a:gd name="T37" fmla="*/ 90 h 99"/>
                <a:gd name="T38" fmla="*/ 144 w 171"/>
                <a:gd name="T39" fmla="*/ 25 h 99"/>
                <a:gd name="T40" fmla="*/ 144 w 171"/>
                <a:gd name="T41" fmla="*/ 25 h 99"/>
                <a:gd name="T42" fmla="*/ 144 w 171"/>
                <a:gd name="T43" fmla="*/ 26 h 99"/>
                <a:gd name="T44" fmla="*/ 114 w 171"/>
                <a:gd name="T45" fmla="*/ 54 h 99"/>
                <a:gd name="T46" fmla="*/ 170 w 171"/>
                <a:gd name="T47" fmla="*/ 21 h 99"/>
                <a:gd name="T48" fmla="*/ 114 w 171"/>
                <a:gd name="T49" fmla="*/ 59 h 99"/>
                <a:gd name="T50" fmla="*/ 158 w 171"/>
                <a:gd name="T51" fmla="*/ 37 h 99"/>
                <a:gd name="T52" fmla="*/ 158 w 171"/>
                <a:gd name="T53" fmla="*/ 38 h 99"/>
                <a:gd name="T54" fmla="*/ 118 w 171"/>
                <a:gd name="T55" fmla="*/ 77 h 99"/>
                <a:gd name="T56" fmla="*/ 119 w 171"/>
                <a:gd name="T57" fmla="*/ 78 h 99"/>
                <a:gd name="T58" fmla="*/ 117 w 171"/>
                <a:gd name="T59" fmla="*/ 82 h 99"/>
                <a:gd name="T60" fmla="*/ 117 w 171"/>
                <a:gd name="T61" fmla="*/ 82 h 99"/>
                <a:gd name="T62" fmla="*/ 109 w 171"/>
                <a:gd name="T63" fmla="*/ 89 h 99"/>
                <a:gd name="T64" fmla="*/ 105 w 171"/>
                <a:gd name="T65" fmla="*/ 90 h 99"/>
                <a:gd name="T66" fmla="*/ 106 w 171"/>
                <a:gd name="T67" fmla="*/ 90 h 99"/>
                <a:gd name="T68" fmla="*/ 112 w 171"/>
                <a:gd name="T69" fmla="*/ 85 h 99"/>
                <a:gd name="T70" fmla="*/ 116 w 171"/>
                <a:gd name="T71" fmla="*/ 79 h 99"/>
                <a:gd name="T72" fmla="*/ 99 w 171"/>
                <a:gd name="T73" fmla="*/ 89 h 99"/>
                <a:gd name="T74" fmla="*/ 98 w 171"/>
                <a:gd name="T75" fmla="*/ 89 h 99"/>
                <a:gd name="T76" fmla="*/ 154 w 171"/>
                <a:gd name="T77" fmla="*/ 41 h 99"/>
                <a:gd name="T78" fmla="*/ 53 w 171"/>
                <a:gd name="T7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1" h="99">
                  <a:moveTo>
                    <a:pt x="53" y="99"/>
                  </a:moveTo>
                  <a:cubicBezTo>
                    <a:pt x="53" y="99"/>
                    <a:pt x="53" y="99"/>
                    <a:pt x="53" y="98"/>
                  </a:cubicBezTo>
                  <a:cubicBezTo>
                    <a:pt x="53" y="98"/>
                    <a:pt x="53" y="98"/>
                    <a:pt x="53" y="98"/>
                  </a:cubicBezTo>
                  <a:cubicBezTo>
                    <a:pt x="53" y="98"/>
                    <a:pt x="53" y="98"/>
                    <a:pt x="53" y="98"/>
                  </a:cubicBezTo>
                  <a:cubicBezTo>
                    <a:pt x="53" y="98"/>
                    <a:pt x="53" y="98"/>
                    <a:pt x="53" y="98"/>
                  </a:cubicBezTo>
                  <a:cubicBezTo>
                    <a:pt x="55" y="96"/>
                    <a:pt x="64" y="90"/>
                    <a:pt x="114" y="58"/>
                  </a:cubicBezTo>
                  <a:cubicBezTo>
                    <a:pt x="134" y="45"/>
                    <a:pt x="154" y="32"/>
                    <a:pt x="164" y="26"/>
                  </a:cubicBezTo>
                  <a:cubicBezTo>
                    <a:pt x="154" y="31"/>
                    <a:pt x="134" y="43"/>
                    <a:pt x="114" y="55"/>
                  </a:cubicBezTo>
                  <a:cubicBezTo>
                    <a:pt x="60" y="86"/>
                    <a:pt x="44" y="96"/>
                    <a:pt x="41" y="97"/>
                  </a:cubicBezTo>
                  <a:cubicBezTo>
                    <a:pt x="41" y="97"/>
                    <a:pt x="41" y="97"/>
                    <a:pt x="41" y="97"/>
                  </a:cubicBezTo>
                  <a:cubicBezTo>
                    <a:pt x="41" y="97"/>
                    <a:pt x="41" y="97"/>
                    <a:pt x="41" y="97"/>
                  </a:cubicBezTo>
                  <a:cubicBezTo>
                    <a:pt x="41" y="97"/>
                    <a:pt x="41" y="97"/>
                    <a:pt x="41" y="97"/>
                  </a:cubicBezTo>
                  <a:cubicBezTo>
                    <a:pt x="41" y="97"/>
                    <a:pt x="41" y="97"/>
                    <a:pt x="41" y="96"/>
                  </a:cubicBezTo>
                  <a:cubicBezTo>
                    <a:pt x="40" y="96"/>
                    <a:pt x="40" y="96"/>
                    <a:pt x="41" y="96"/>
                  </a:cubicBezTo>
                  <a:cubicBezTo>
                    <a:pt x="137" y="30"/>
                    <a:pt x="137" y="30"/>
                    <a:pt x="137" y="30"/>
                  </a:cubicBezTo>
                  <a:cubicBezTo>
                    <a:pt x="116" y="41"/>
                    <a:pt x="58" y="75"/>
                    <a:pt x="24" y="95"/>
                  </a:cubicBezTo>
                  <a:cubicBezTo>
                    <a:pt x="24" y="95"/>
                    <a:pt x="24" y="95"/>
                    <a:pt x="24" y="95"/>
                  </a:cubicBezTo>
                  <a:cubicBezTo>
                    <a:pt x="24" y="95"/>
                    <a:pt x="24" y="95"/>
                    <a:pt x="24" y="95"/>
                  </a:cubicBezTo>
                  <a:cubicBezTo>
                    <a:pt x="24" y="94"/>
                    <a:pt x="24" y="94"/>
                    <a:pt x="24" y="94"/>
                  </a:cubicBezTo>
                  <a:cubicBezTo>
                    <a:pt x="24" y="94"/>
                    <a:pt x="24" y="94"/>
                    <a:pt x="24" y="94"/>
                  </a:cubicBezTo>
                  <a:cubicBezTo>
                    <a:pt x="24" y="94"/>
                    <a:pt x="24" y="94"/>
                    <a:pt x="24" y="94"/>
                  </a:cubicBezTo>
                  <a:cubicBezTo>
                    <a:pt x="25" y="93"/>
                    <a:pt x="30" y="89"/>
                    <a:pt x="44" y="79"/>
                  </a:cubicBezTo>
                  <a:cubicBezTo>
                    <a:pt x="55" y="71"/>
                    <a:pt x="70" y="60"/>
                    <a:pt x="88" y="47"/>
                  </a:cubicBezTo>
                  <a:cubicBezTo>
                    <a:pt x="111" y="30"/>
                    <a:pt x="134" y="14"/>
                    <a:pt x="145" y="6"/>
                  </a:cubicBezTo>
                  <a:cubicBezTo>
                    <a:pt x="142" y="7"/>
                    <a:pt x="138" y="10"/>
                    <a:pt x="134" y="12"/>
                  </a:cubicBezTo>
                  <a:cubicBezTo>
                    <a:pt x="41" y="67"/>
                    <a:pt x="3" y="89"/>
                    <a:pt x="1" y="89"/>
                  </a:cubicBezTo>
                  <a:cubicBezTo>
                    <a:pt x="1" y="89"/>
                    <a:pt x="1" y="89"/>
                    <a:pt x="1" y="89"/>
                  </a:cubicBezTo>
                  <a:cubicBezTo>
                    <a:pt x="1" y="89"/>
                    <a:pt x="1" y="89"/>
                    <a:pt x="1" y="88"/>
                  </a:cubicBezTo>
                  <a:cubicBezTo>
                    <a:pt x="0" y="88"/>
                    <a:pt x="0" y="88"/>
                    <a:pt x="1" y="88"/>
                  </a:cubicBezTo>
                  <a:cubicBezTo>
                    <a:pt x="1" y="88"/>
                    <a:pt x="1" y="88"/>
                    <a:pt x="1" y="88"/>
                  </a:cubicBezTo>
                  <a:cubicBezTo>
                    <a:pt x="5" y="87"/>
                    <a:pt x="95" y="34"/>
                    <a:pt x="134" y="11"/>
                  </a:cubicBezTo>
                  <a:cubicBezTo>
                    <a:pt x="147" y="3"/>
                    <a:pt x="151" y="1"/>
                    <a:pt x="152" y="0"/>
                  </a:cubicBezTo>
                  <a:cubicBezTo>
                    <a:pt x="153" y="0"/>
                    <a:pt x="153" y="0"/>
                    <a:pt x="153" y="0"/>
                  </a:cubicBezTo>
                  <a:cubicBezTo>
                    <a:pt x="153" y="0"/>
                    <a:pt x="153" y="0"/>
                    <a:pt x="153" y="0"/>
                  </a:cubicBezTo>
                  <a:cubicBezTo>
                    <a:pt x="153" y="0"/>
                    <a:pt x="153" y="0"/>
                    <a:pt x="153" y="0"/>
                  </a:cubicBezTo>
                  <a:cubicBezTo>
                    <a:pt x="153" y="0"/>
                    <a:pt x="153" y="0"/>
                    <a:pt x="153" y="0"/>
                  </a:cubicBezTo>
                  <a:cubicBezTo>
                    <a:pt x="153" y="1"/>
                    <a:pt x="153" y="1"/>
                    <a:pt x="153" y="1"/>
                  </a:cubicBezTo>
                  <a:cubicBezTo>
                    <a:pt x="116" y="28"/>
                    <a:pt x="51" y="75"/>
                    <a:pt x="31" y="90"/>
                  </a:cubicBezTo>
                  <a:cubicBezTo>
                    <a:pt x="81" y="61"/>
                    <a:pt x="137" y="28"/>
                    <a:pt x="143" y="25"/>
                  </a:cubicBezTo>
                  <a:cubicBezTo>
                    <a:pt x="144" y="25"/>
                    <a:pt x="144" y="25"/>
                    <a:pt x="144" y="25"/>
                  </a:cubicBezTo>
                  <a:cubicBezTo>
                    <a:pt x="144" y="25"/>
                    <a:pt x="144" y="25"/>
                    <a:pt x="144" y="25"/>
                  </a:cubicBezTo>
                  <a:cubicBezTo>
                    <a:pt x="144" y="25"/>
                    <a:pt x="144" y="25"/>
                    <a:pt x="144" y="25"/>
                  </a:cubicBezTo>
                  <a:cubicBezTo>
                    <a:pt x="144" y="25"/>
                    <a:pt x="144" y="25"/>
                    <a:pt x="144" y="25"/>
                  </a:cubicBezTo>
                  <a:cubicBezTo>
                    <a:pt x="144" y="25"/>
                    <a:pt x="144" y="25"/>
                    <a:pt x="144" y="26"/>
                  </a:cubicBezTo>
                  <a:cubicBezTo>
                    <a:pt x="48" y="92"/>
                    <a:pt x="48" y="92"/>
                    <a:pt x="48" y="92"/>
                  </a:cubicBezTo>
                  <a:cubicBezTo>
                    <a:pt x="60" y="85"/>
                    <a:pt x="89" y="68"/>
                    <a:pt x="114" y="54"/>
                  </a:cubicBezTo>
                  <a:cubicBezTo>
                    <a:pt x="163" y="25"/>
                    <a:pt x="170" y="21"/>
                    <a:pt x="170" y="21"/>
                  </a:cubicBezTo>
                  <a:cubicBezTo>
                    <a:pt x="170" y="21"/>
                    <a:pt x="170" y="21"/>
                    <a:pt x="170" y="21"/>
                  </a:cubicBezTo>
                  <a:cubicBezTo>
                    <a:pt x="170" y="21"/>
                    <a:pt x="171" y="21"/>
                    <a:pt x="171" y="21"/>
                  </a:cubicBezTo>
                  <a:cubicBezTo>
                    <a:pt x="171" y="22"/>
                    <a:pt x="171" y="22"/>
                    <a:pt x="114" y="59"/>
                  </a:cubicBezTo>
                  <a:cubicBezTo>
                    <a:pt x="94" y="72"/>
                    <a:pt x="73" y="85"/>
                    <a:pt x="61" y="93"/>
                  </a:cubicBezTo>
                  <a:cubicBezTo>
                    <a:pt x="158" y="37"/>
                    <a:pt x="158" y="37"/>
                    <a:pt x="158" y="37"/>
                  </a:cubicBezTo>
                  <a:cubicBezTo>
                    <a:pt x="158" y="37"/>
                    <a:pt x="158" y="37"/>
                    <a:pt x="158" y="37"/>
                  </a:cubicBezTo>
                  <a:cubicBezTo>
                    <a:pt x="159" y="38"/>
                    <a:pt x="159" y="38"/>
                    <a:pt x="158" y="38"/>
                  </a:cubicBezTo>
                  <a:cubicBezTo>
                    <a:pt x="102" y="86"/>
                    <a:pt x="102" y="86"/>
                    <a:pt x="102" y="86"/>
                  </a:cubicBezTo>
                  <a:cubicBezTo>
                    <a:pt x="106" y="84"/>
                    <a:pt x="113" y="80"/>
                    <a:pt x="118" y="77"/>
                  </a:cubicBezTo>
                  <a:cubicBezTo>
                    <a:pt x="118" y="77"/>
                    <a:pt x="118" y="77"/>
                    <a:pt x="119" y="77"/>
                  </a:cubicBezTo>
                  <a:cubicBezTo>
                    <a:pt x="119" y="77"/>
                    <a:pt x="119" y="77"/>
                    <a:pt x="119" y="78"/>
                  </a:cubicBezTo>
                  <a:cubicBezTo>
                    <a:pt x="114" y="83"/>
                    <a:pt x="114" y="83"/>
                    <a:pt x="114" y="83"/>
                  </a:cubicBezTo>
                  <a:cubicBezTo>
                    <a:pt x="117" y="82"/>
                    <a:pt x="117" y="82"/>
                    <a:pt x="117" y="82"/>
                  </a:cubicBezTo>
                  <a:cubicBezTo>
                    <a:pt x="117" y="82"/>
                    <a:pt x="117" y="82"/>
                    <a:pt x="117" y="82"/>
                  </a:cubicBezTo>
                  <a:cubicBezTo>
                    <a:pt x="118" y="82"/>
                    <a:pt x="117" y="82"/>
                    <a:pt x="117" y="82"/>
                  </a:cubicBezTo>
                  <a:cubicBezTo>
                    <a:pt x="115" y="84"/>
                    <a:pt x="112" y="86"/>
                    <a:pt x="109" y="88"/>
                  </a:cubicBezTo>
                  <a:cubicBezTo>
                    <a:pt x="109" y="88"/>
                    <a:pt x="109" y="88"/>
                    <a:pt x="109" y="89"/>
                  </a:cubicBezTo>
                  <a:cubicBezTo>
                    <a:pt x="106" y="90"/>
                    <a:pt x="106" y="90"/>
                    <a:pt x="106" y="90"/>
                  </a:cubicBezTo>
                  <a:cubicBezTo>
                    <a:pt x="106" y="90"/>
                    <a:pt x="105" y="90"/>
                    <a:pt x="105" y="90"/>
                  </a:cubicBezTo>
                  <a:cubicBezTo>
                    <a:pt x="105" y="90"/>
                    <a:pt x="105" y="90"/>
                    <a:pt x="106" y="90"/>
                  </a:cubicBezTo>
                  <a:cubicBezTo>
                    <a:pt x="106" y="90"/>
                    <a:pt x="106" y="90"/>
                    <a:pt x="106" y="90"/>
                  </a:cubicBezTo>
                  <a:cubicBezTo>
                    <a:pt x="106" y="89"/>
                    <a:pt x="106" y="89"/>
                    <a:pt x="106" y="89"/>
                  </a:cubicBezTo>
                  <a:cubicBezTo>
                    <a:pt x="107" y="89"/>
                    <a:pt x="108" y="88"/>
                    <a:pt x="112" y="85"/>
                  </a:cubicBezTo>
                  <a:cubicBezTo>
                    <a:pt x="111" y="85"/>
                    <a:pt x="111" y="85"/>
                    <a:pt x="112" y="85"/>
                  </a:cubicBezTo>
                  <a:cubicBezTo>
                    <a:pt x="116" y="79"/>
                    <a:pt x="116" y="79"/>
                    <a:pt x="116" y="79"/>
                  </a:cubicBezTo>
                  <a:cubicBezTo>
                    <a:pt x="103" y="87"/>
                    <a:pt x="100" y="89"/>
                    <a:pt x="99" y="89"/>
                  </a:cubicBezTo>
                  <a:cubicBezTo>
                    <a:pt x="99" y="89"/>
                    <a:pt x="99" y="89"/>
                    <a:pt x="99" y="89"/>
                  </a:cubicBezTo>
                  <a:cubicBezTo>
                    <a:pt x="98" y="89"/>
                    <a:pt x="98" y="89"/>
                    <a:pt x="98" y="89"/>
                  </a:cubicBezTo>
                  <a:cubicBezTo>
                    <a:pt x="98" y="89"/>
                    <a:pt x="98" y="89"/>
                    <a:pt x="98" y="89"/>
                  </a:cubicBezTo>
                  <a:cubicBezTo>
                    <a:pt x="98" y="89"/>
                    <a:pt x="98" y="89"/>
                    <a:pt x="98" y="88"/>
                  </a:cubicBezTo>
                  <a:cubicBezTo>
                    <a:pt x="154" y="41"/>
                    <a:pt x="154" y="41"/>
                    <a:pt x="154" y="41"/>
                  </a:cubicBezTo>
                  <a:cubicBezTo>
                    <a:pt x="54" y="99"/>
                    <a:pt x="54" y="99"/>
                    <a:pt x="54" y="99"/>
                  </a:cubicBezTo>
                  <a:cubicBezTo>
                    <a:pt x="53" y="99"/>
                    <a:pt x="53" y="99"/>
                    <a:pt x="53"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53" name="Freeform 278"/>
            <p:cNvSpPr/>
            <p:nvPr/>
          </p:nvSpPr>
          <p:spPr bwMode="auto">
            <a:xfrm>
              <a:off x="2674938" y="6084888"/>
              <a:ext cx="874713" cy="1000125"/>
            </a:xfrm>
            <a:custGeom>
              <a:avLst/>
              <a:gdLst>
                <a:gd name="T0" fmla="*/ 185 w 270"/>
                <a:gd name="T1" fmla="*/ 299 h 308"/>
                <a:gd name="T2" fmla="*/ 259 w 270"/>
                <a:gd name="T3" fmla="*/ 250 h 308"/>
                <a:gd name="T4" fmla="*/ 257 w 270"/>
                <a:gd name="T5" fmla="*/ 239 h 308"/>
                <a:gd name="T6" fmla="*/ 167 w 270"/>
                <a:gd name="T7" fmla="*/ 290 h 308"/>
                <a:gd name="T8" fmla="*/ 139 w 270"/>
                <a:gd name="T9" fmla="*/ 290 h 308"/>
                <a:gd name="T10" fmla="*/ 123 w 270"/>
                <a:gd name="T11" fmla="*/ 291 h 308"/>
                <a:gd name="T12" fmla="*/ 97 w 270"/>
                <a:gd name="T13" fmla="*/ 283 h 308"/>
                <a:gd name="T14" fmla="*/ 90 w 270"/>
                <a:gd name="T15" fmla="*/ 268 h 308"/>
                <a:gd name="T16" fmla="*/ 59 w 270"/>
                <a:gd name="T17" fmla="*/ 268 h 308"/>
                <a:gd name="T18" fmla="*/ 14 w 270"/>
                <a:gd name="T19" fmla="*/ 283 h 308"/>
                <a:gd name="T20" fmla="*/ 114 w 270"/>
                <a:gd name="T21" fmla="*/ 216 h 308"/>
                <a:gd name="T22" fmla="*/ 4 w 270"/>
                <a:gd name="T23" fmla="*/ 271 h 308"/>
                <a:gd name="T24" fmla="*/ 19 w 270"/>
                <a:gd name="T25" fmla="*/ 257 h 308"/>
                <a:gd name="T26" fmla="*/ 83 w 270"/>
                <a:gd name="T27" fmla="*/ 214 h 308"/>
                <a:gd name="T28" fmla="*/ 7 w 270"/>
                <a:gd name="T29" fmla="*/ 244 h 308"/>
                <a:gd name="T30" fmla="*/ 13 w 270"/>
                <a:gd name="T31" fmla="*/ 226 h 308"/>
                <a:gd name="T32" fmla="*/ 68 w 270"/>
                <a:gd name="T33" fmla="*/ 182 h 308"/>
                <a:gd name="T34" fmla="*/ 11 w 270"/>
                <a:gd name="T35" fmla="*/ 208 h 308"/>
                <a:gd name="T36" fmla="*/ 22 w 270"/>
                <a:gd name="T37" fmla="*/ 195 h 308"/>
                <a:gd name="T38" fmla="*/ 23 w 270"/>
                <a:gd name="T39" fmla="*/ 175 h 308"/>
                <a:gd name="T40" fmla="*/ 12 w 270"/>
                <a:gd name="T41" fmla="*/ 177 h 308"/>
                <a:gd name="T42" fmla="*/ 11 w 270"/>
                <a:gd name="T43" fmla="*/ 174 h 308"/>
                <a:gd name="T44" fmla="*/ 165 w 270"/>
                <a:gd name="T45" fmla="*/ 67 h 308"/>
                <a:gd name="T46" fmla="*/ 20 w 270"/>
                <a:gd name="T47" fmla="*/ 133 h 308"/>
                <a:gd name="T48" fmla="*/ 21 w 270"/>
                <a:gd name="T49" fmla="*/ 114 h 308"/>
                <a:gd name="T50" fmla="*/ 19 w 270"/>
                <a:gd name="T51" fmla="*/ 101 h 308"/>
                <a:gd name="T52" fmla="*/ 92 w 270"/>
                <a:gd name="T53" fmla="*/ 53 h 308"/>
                <a:gd name="T54" fmla="*/ 19 w 270"/>
                <a:gd name="T55" fmla="*/ 84 h 308"/>
                <a:gd name="T56" fmla="*/ 77 w 270"/>
                <a:gd name="T57" fmla="*/ 37 h 308"/>
                <a:gd name="T58" fmla="*/ 110 w 270"/>
                <a:gd name="T59" fmla="*/ 41 h 308"/>
                <a:gd name="T60" fmla="*/ 23 w 270"/>
                <a:gd name="T61" fmla="*/ 97 h 308"/>
                <a:gd name="T62" fmla="*/ 131 w 270"/>
                <a:gd name="T63" fmla="*/ 35 h 308"/>
                <a:gd name="T64" fmla="*/ 24 w 270"/>
                <a:gd name="T65" fmla="*/ 130 h 308"/>
                <a:gd name="T66" fmla="*/ 251 w 270"/>
                <a:gd name="T67" fmla="*/ 16 h 308"/>
                <a:gd name="T68" fmla="*/ 173 w 270"/>
                <a:gd name="T69" fmla="*/ 68 h 308"/>
                <a:gd name="T70" fmla="*/ 89 w 270"/>
                <a:gd name="T71" fmla="*/ 132 h 308"/>
                <a:gd name="T72" fmla="*/ 84 w 270"/>
                <a:gd name="T73" fmla="*/ 139 h 308"/>
                <a:gd name="T74" fmla="*/ 85 w 270"/>
                <a:gd name="T75" fmla="*/ 160 h 308"/>
                <a:gd name="T76" fmla="*/ 107 w 270"/>
                <a:gd name="T77" fmla="*/ 171 h 308"/>
                <a:gd name="T78" fmla="*/ 83 w 270"/>
                <a:gd name="T79" fmla="*/ 187 h 308"/>
                <a:gd name="T80" fmla="*/ 110 w 270"/>
                <a:gd name="T81" fmla="*/ 185 h 308"/>
                <a:gd name="T82" fmla="*/ 105 w 270"/>
                <a:gd name="T83" fmla="*/ 201 h 308"/>
                <a:gd name="T84" fmla="*/ 104 w 270"/>
                <a:gd name="T85" fmla="*/ 207 h 308"/>
                <a:gd name="T86" fmla="*/ 102 w 270"/>
                <a:gd name="T87" fmla="*/ 213 h 308"/>
                <a:gd name="T88" fmla="*/ 64 w 270"/>
                <a:gd name="T89" fmla="*/ 244 h 308"/>
                <a:gd name="T90" fmla="*/ 126 w 270"/>
                <a:gd name="T91" fmla="*/ 209 h 308"/>
                <a:gd name="T92" fmla="*/ 128 w 270"/>
                <a:gd name="T93" fmla="*/ 227 h 308"/>
                <a:gd name="T94" fmla="*/ 159 w 270"/>
                <a:gd name="T95" fmla="*/ 223 h 308"/>
                <a:gd name="T96" fmla="*/ 247 w 270"/>
                <a:gd name="T97" fmla="*/ 182 h 308"/>
                <a:gd name="T98" fmla="*/ 256 w 270"/>
                <a:gd name="T99" fmla="*/ 194 h 308"/>
                <a:gd name="T100" fmla="*/ 157 w 270"/>
                <a:gd name="T101" fmla="*/ 279 h 308"/>
                <a:gd name="T102" fmla="*/ 203 w 270"/>
                <a:gd name="T103" fmla="*/ 269 h 308"/>
                <a:gd name="T104" fmla="*/ 270 w 270"/>
                <a:gd name="T105" fmla="*/ 243 h 308"/>
                <a:gd name="T106" fmla="*/ 249 w 270"/>
                <a:gd name="T107" fmla="*/ 263 h 308"/>
                <a:gd name="T108" fmla="*/ 229 w 270"/>
                <a:gd name="T109" fmla="*/ 290 h 308"/>
                <a:gd name="T110" fmla="*/ 264 w 270"/>
                <a:gd name="T111" fmla="*/ 279 h 308"/>
                <a:gd name="T112" fmla="*/ 261 w 270"/>
                <a:gd name="T113" fmla="*/ 293 h 308"/>
                <a:gd name="T114" fmla="*/ 239 w 270"/>
                <a:gd name="T115" fmla="*/ 298 h 308"/>
                <a:gd name="T116" fmla="*/ 201 w 270"/>
                <a:gd name="T117"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0" h="308">
                  <a:moveTo>
                    <a:pt x="201" y="308"/>
                  </a:moveTo>
                  <a:cubicBezTo>
                    <a:pt x="201" y="308"/>
                    <a:pt x="201" y="308"/>
                    <a:pt x="200" y="307"/>
                  </a:cubicBezTo>
                  <a:cubicBezTo>
                    <a:pt x="200" y="307"/>
                    <a:pt x="200" y="307"/>
                    <a:pt x="201" y="307"/>
                  </a:cubicBezTo>
                  <a:cubicBezTo>
                    <a:pt x="218" y="292"/>
                    <a:pt x="249" y="267"/>
                    <a:pt x="259" y="258"/>
                  </a:cubicBezTo>
                  <a:cubicBezTo>
                    <a:pt x="185" y="300"/>
                    <a:pt x="185" y="300"/>
                    <a:pt x="185" y="300"/>
                  </a:cubicBezTo>
                  <a:cubicBezTo>
                    <a:pt x="185" y="300"/>
                    <a:pt x="185" y="300"/>
                    <a:pt x="185" y="300"/>
                  </a:cubicBezTo>
                  <a:cubicBezTo>
                    <a:pt x="185" y="300"/>
                    <a:pt x="185" y="300"/>
                    <a:pt x="185" y="300"/>
                  </a:cubicBezTo>
                  <a:cubicBezTo>
                    <a:pt x="185" y="300"/>
                    <a:pt x="185" y="300"/>
                    <a:pt x="185" y="299"/>
                  </a:cubicBezTo>
                  <a:cubicBezTo>
                    <a:pt x="185" y="299"/>
                    <a:pt x="185" y="299"/>
                    <a:pt x="185" y="299"/>
                  </a:cubicBezTo>
                  <a:cubicBezTo>
                    <a:pt x="185" y="299"/>
                    <a:pt x="185" y="299"/>
                    <a:pt x="185" y="299"/>
                  </a:cubicBezTo>
                  <a:cubicBezTo>
                    <a:pt x="186" y="299"/>
                    <a:pt x="188" y="298"/>
                    <a:pt x="192" y="295"/>
                  </a:cubicBezTo>
                  <a:cubicBezTo>
                    <a:pt x="194" y="294"/>
                    <a:pt x="196" y="293"/>
                    <a:pt x="198" y="292"/>
                  </a:cubicBezTo>
                  <a:cubicBezTo>
                    <a:pt x="198" y="292"/>
                    <a:pt x="198" y="292"/>
                    <a:pt x="198" y="292"/>
                  </a:cubicBezTo>
                  <a:cubicBezTo>
                    <a:pt x="197" y="292"/>
                    <a:pt x="197" y="292"/>
                    <a:pt x="198" y="291"/>
                  </a:cubicBezTo>
                  <a:cubicBezTo>
                    <a:pt x="198" y="291"/>
                    <a:pt x="198" y="291"/>
                    <a:pt x="198" y="291"/>
                  </a:cubicBezTo>
                  <a:cubicBezTo>
                    <a:pt x="198" y="291"/>
                    <a:pt x="198" y="291"/>
                    <a:pt x="198" y="291"/>
                  </a:cubicBezTo>
                  <a:cubicBezTo>
                    <a:pt x="199" y="290"/>
                    <a:pt x="207" y="285"/>
                    <a:pt x="239" y="263"/>
                  </a:cubicBezTo>
                  <a:cubicBezTo>
                    <a:pt x="246" y="258"/>
                    <a:pt x="254" y="253"/>
                    <a:pt x="259" y="250"/>
                  </a:cubicBezTo>
                  <a:cubicBezTo>
                    <a:pt x="208" y="280"/>
                    <a:pt x="179" y="296"/>
                    <a:pt x="175" y="298"/>
                  </a:cubicBezTo>
                  <a:cubicBezTo>
                    <a:pt x="175" y="298"/>
                    <a:pt x="175" y="298"/>
                    <a:pt x="175" y="298"/>
                  </a:cubicBezTo>
                  <a:cubicBezTo>
                    <a:pt x="175" y="298"/>
                    <a:pt x="175" y="298"/>
                    <a:pt x="175" y="298"/>
                  </a:cubicBezTo>
                  <a:cubicBezTo>
                    <a:pt x="175" y="298"/>
                    <a:pt x="175" y="298"/>
                    <a:pt x="175" y="298"/>
                  </a:cubicBezTo>
                  <a:cubicBezTo>
                    <a:pt x="175" y="298"/>
                    <a:pt x="174" y="298"/>
                    <a:pt x="174" y="298"/>
                  </a:cubicBezTo>
                  <a:cubicBezTo>
                    <a:pt x="174" y="298"/>
                    <a:pt x="174" y="298"/>
                    <a:pt x="178" y="295"/>
                  </a:cubicBezTo>
                  <a:cubicBezTo>
                    <a:pt x="181" y="293"/>
                    <a:pt x="184" y="290"/>
                    <a:pt x="188" y="287"/>
                  </a:cubicBezTo>
                  <a:cubicBezTo>
                    <a:pt x="197" y="281"/>
                    <a:pt x="208" y="274"/>
                    <a:pt x="219" y="266"/>
                  </a:cubicBezTo>
                  <a:cubicBezTo>
                    <a:pt x="234" y="255"/>
                    <a:pt x="249" y="245"/>
                    <a:pt x="257" y="239"/>
                  </a:cubicBezTo>
                  <a:cubicBezTo>
                    <a:pt x="246" y="245"/>
                    <a:pt x="223" y="259"/>
                    <a:pt x="204" y="270"/>
                  </a:cubicBezTo>
                  <a:cubicBezTo>
                    <a:pt x="174" y="287"/>
                    <a:pt x="168" y="290"/>
                    <a:pt x="167" y="291"/>
                  </a:cubicBezTo>
                  <a:cubicBezTo>
                    <a:pt x="167" y="291"/>
                    <a:pt x="167" y="291"/>
                    <a:pt x="167" y="291"/>
                  </a:cubicBezTo>
                  <a:cubicBezTo>
                    <a:pt x="167" y="291"/>
                    <a:pt x="167" y="291"/>
                    <a:pt x="167" y="291"/>
                  </a:cubicBezTo>
                  <a:cubicBezTo>
                    <a:pt x="167" y="291"/>
                    <a:pt x="167" y="291"/>
                    <a:pt x="167" y="291"/>
                  </a:cubicBezTo>
                  <a:cubicBezTo>
                    <a:pt x="167" y="291"/>
                    <a:pt x="166" y="291"/>
                    <a:pt x="166" y="291"/>
                  </a:cubicBezTo>
                  <a:cubicBezTo>
                    <a:pt x="166" y="291"/>
                    <a:pt x="166" y="291"/>
                    <a:pt x="167" y="290"/>
                  </a:cubicBezTo>
                  <a:cubicBezTo>
                    <a:pt x="167" y="290"/>
                    <a:pt x="167" y="290"/>
                    <a:pt x="167" y="290"/>
                  </a:cubicBezTo>
                  <a:cubicBezTo>
                    <a:pt x="167" y="290"/>
                    <a:pt x="167" y="290"/>
                    <a:pt x="167" y="290"/>
                  </a:cubicBezTo>
                  <a:cubicBezTo>
                    <a:pt x="167" y="290"/>
                    <a:pt x="168" y="289"/>
                    <a:pt x="171" y="287"/>
                  </a:cubicBezTo>
                  <a:cubicBezTo>
                    <a:pt x="173" y="285"/>
                    <a:pt x="177" y="282"/>
                    <a:pt x="182" y="279"/>
                  </a:cubicBezTo>
                  <a:cubicBezTo>
                    <a:pt x="191" y="272"/>
                    <a:pt x="204" y="262"/>
                    <a:pt x="216" y="253"/>
                  </a:cubicBezTo>
                  <a:cubicBezTo>
                    <a:pt x="235" y="239"/>
                    <a:pt x="253" y="225"/>
                    <a:pt x="262" y="219"/>
                  </a:cubicBezTo>
                  <a:cubicBezTo>
                    <a:pt x="247" y="228"/>
                    <a:pt x="199" y="255"/>
                    <a:pt x="169" y="273"/>
                  </a:cubicBezTo>
                  <a:cubicBezTo>
                    <a:pt x="160" y="278"/>
                    <a:pt x="153" y="282"/>
                    <a:pt x="148" y="286"/>
                  </a:cubicBezTo>
                  <a:cubicBezTo>
                    <a:pt x="143" y="288"/>
                    <a:pt x="141" y="290"/>
                    <a:pt x="140" y="290"/>
                  </a:cubicBezTo>
                  <a:cubicBezTo>
                    <a:pt x="139" y="290"/>
                    <a:pt x="139" y="290"/>
                    <a:pt x="139" y="290"/>
                  </a:cubicBezTo>
                  <a:cubicBezTo>
                    <a:pt x="139" y="290"/>
                    <a:pt x="139" y="290"/>
                    <a:pt x="139" y="290"/>
                  </a:cubicBezTo>
                  <a:cubicBezTo>
                    <a:pt x="139" y="291"/>
                    <a:pt x="139" y="290"/>
                    <a:pt x="138" y="290"/>
                  </a:cubicBezTo>
                  <a:cubicBezTo>
                    <a:pt x="138" y="290"/>
                    <a:pt x="138" y="290"/>
                    <a:pt x="139" y="290"/>
                  </a:cubicBezTo>
                  <a:cubicBezTo>
                    <a:pt x="170" y="270"/>
                    <a:pt x="225" y="234"/>
                    <a:pt x="243" y="222"/>
                  </a:cubicBezTo>
                  <a:cubicBezTo>
                    <a:pt x="223" y="234"/>
                    <a:pt x="159" y="271"/>
                    <a:pt x="123" y="292"/>
                  </a:cubicBezTo>
                  <a:cubicBezTo>
                    <a:pt x="123" y="292"/>
                    <a:pt x="123" y="292"/>
                    <a:pt x="123" y="292"/>
                  </a:cubicBezTo>
                  <a:cubicBezTo>
                    <a:pt x="123" y="292"/>
                    <a:pt x="122" y="292"/>
                    <a:pt x="122" y="292"/>
                  </a:cubicBezTo>
                  <a:cubicBezTo>
                    <a:pt x="122" y="291"/>
                    <a:pt x="122" y="291"/>
                    <a:pt x="123" y="291"/>
                  </a:cubicBezTo>
                  <a:cubicBezTo>
                    <a:pt x="123" y="291"/>
                    <a:pt x="123" y="291"/>
                    <a:pt x="123" y="291"/>
                  </a:cubicBezTo>
                  <a:cubicBezTo>
                    <a:pt x="123" y="291"/>
                    <a:pt x="123" y="291"/>
                    <a:pt x="123" y="291"/>
                  </a:cubicBezTo>
                  <a:cubicBezTo>
                    <a:pt x="125" y="289"/>
                    <a:pt x="135" y="281"/>
                    <a:pt x="189" y="242"/>
                  </a:cubicBezTo>
                  <a:cubicBezTo>
                    <a:pt x="212" y="225"/>
                    <a:pt x="236" y="207"/>
                    <a:pt x="248" y="199"/>
                  </a:cubicBezTo>
                  <a:cubicBezTo>
                    <a:pt x="79" y="297"/>
                    <a:pt x="79" y="297"/>
                    <a:pt x="79" y="297"/>
                  </a:cubicBezTo>
                  <a:cubicBezTo>
                    <a:pt x="78" y="297"/>
                    <a:pt x="78" y="297"/>
                    <a:pt x="78" y="297"/>
                  </a:cubicBezTo>
                  <a:cubicBezTo>
                    <a:pt x="78" y="297"/>
                    <a:pt x="78" y="297"/>
                    <a:pt x="78" y="296"/>
                  </a:cubicBezTo>
                  <a:cubicBezTo>
                    <a:pt x="78" y="296"/>
                    <a:pt x="78" y="296"/>
                    <a:pt x="78" y="296"/>
                  </a:cubicBezTo>
                  <a:cubicBezTo>
                    <a:pt x="78" y="296"/>
                    <a:pt x="78" y="296"/>
                    <a:pt x="78" y="296"/>
                  </a:cubicBezTo>
                  <a:cubicBezTo>
                    <a:pt x="79" y="296"/>
                    <a:pt x="79" y="296"/>
                    <a:pt x="79" y="296"/>
                  </a:cubicBezTo>
                  <a:cubicBezTo>
                    <a:pt x="80" y="294"/>
                    <a:pt x="84" y="292"/>
                    <a:pt x="97" y="283"/>
                  </a:cubicBezTo>
                  <a:cubicBezTo>
                    <a:pt x="109" y="275"/>
                    <a:pt x="125" y="264"/>
                    <a:pt x="142" y="253"/>
                  </a:cubicBezTo>
                  <a:cubicBezTo>
                    <a:pt x="179" y="228"/>
                    <a:pt x="224" y="198"/>
                    <a:pt x="240" y="187"/>
                  </a:cubicBezTo>
                  <a:cubicBezTo>
                    <a:pt x="206" y="206"/>
                    <a:pt x="39" y="303"/>
                    <a:pt x="38" y="304"/>
                  </a:cubicBezTo>
                  <a:cubicBezTo>
                    <a:pt x="37" y="304"/>
                    <a:pt x="37" y="304"/>
                    <a:pt x="37" y="304"/>
                  </a:cubicBezTo>
                  <a:cubicBezTo>
                    <a:pt x="37" y="304"/>
                    <a:pt x="37" y="304"/>
                    <a:pt x="37" y="304"/>
                  </a:cubicBezTo>
                  <a:cubicBezTo>
                    <a:pt x="37" y="304"/>
                    <a:pt x="37" y="303"/>
                    <a:pt x="37" y="303"/>
                  </a:cubicBezTo>
                  <a:cubicBezTo>
                    <a:pt x="37" y="303"/>
                    <a:pt x="37" y="303"/>
                    <a:pt x="37" y="303"/>
                  </a:cubicBezTo>
                  <a:cubicBezTo>
                    <a:pt x="37" y="303"/>
                    <a:pt x="37" y="303"/>
                    <a:pt x="37" y="303"/>
                  </a:cubicBezTo>
                  <a:cubicBezTo>
                    <a:pt x="39" y="301"/>
                    <a:pt x="49" y="295"/>
                    <a:pt x="90" y="268"/>
                  </a:cubicBezTo>
                  <a:cubicBezTo>
                    <a:pt x="112" y="254"/>
                    <a:pt x="138" y="237"/>
                    <a:pt x="151" y="228"/>
                  </a:cubicBezTo>
                  <a:cubicBezTo>
                    <a:pt x="59" y="282"/>
                    <a:pt x="43" y="291"/>
                    <a:pt x="40" y="292"/>
                  </a:cubicBezTo>
                  <a:cubicBezTo>
                    <a:pt x="40" y="292"/>
                    <a:pt x="39" y="292"/>
                    <a:pt x="39" y="292"/>
                  </a:cubicBezTo>
                  <a:cubicBezTo>
                    <a:pt x="39" y="292"/>
                    <a:pt x="39" y="292"/>
                    <a:pt x="39" y="292"/>
                  </a:cubicBezTo>
                  <a:cubicBezTo>
                    <a:pt x="39" y="293"/>
                    <a:pt x="39" y="293"/>
                    <a:pt x="39" y="293"/>
                  </a:cubicBezTo>
                  <a:cubicBezTo>
                    <a:pt x="39" y="293"/>
                    <a:pt x="39" y="292"/>
                    <a:pt x="39" y="292"/>
                  </a:cubicBezTo>
                  <a:cubicBezTo>
                    <a:pt x="39" y="292"/>
                    <a:pt x="39" y="292"/>
                    <a:pt x="39" y="292"/>
                  </a:cubicBezTo>
                  <a:cubicBezTo>
                    <a:pt x="65" y="273"/>
                    <a:pt x="110" y="240"/>
                    <a:pt x="124" y="230"/>
                  </a:cubicBezTo>
                  <a:cubicBezTo>
                    <a:pt x="113" y="236"/>
                    <a:pt x="84" y="253"/>
                    <a:pt x="59" y="268"/>
                  </a:cubicBezTo>
                  <a:cubicBezTo>
                    <a:pt x="18" y="292"/>
                    <a:pt x="11" y="296"/>
                    <a:pt x="9" y="297"/>
                  </a:cubicBezTo>
                  <a:cubicBezTo>
                    <a:pt x="9" y="297"/>
                    <a:pt x="9" y="297"/>
                    <a:pt x="9" y="297"/>
                  </a:cubicBezTo>
                  <a:cubicBezTo>
                    <a:pt x="9" y="297"/>
                    <a:pt x="9" y="297"/>
                    <a:pt x="9" y="297"/>
                  </a:cubicBezTo>
                  <a:cubicBezTo>
                    <a:pt x="9" y="297"/>
                    <a:pt x="9" y="297"/>
                    <a:pt x="9" y="297"/>
                  </a:cubicBezTo>
                  <a:cubicBezTo>
                    <a:pt x="9" y="297"/>
                    <a:pt x="9" y="297"/>
                    <a:pt x="9" y="297"/>
                  </a:cubicBezTo>
                  <a:cubicBezTo>
                    <a:pt x="8" y="296"/>
                    <a:pt x="8" y="296"/>
                    <a:pt x="9" y="296"/>
                  </a:cubicBezTo>
                  <a:cubicBezTo>
                    <a:pt x="122" y="221"/>
                    <a:pt x="122" y="221"/>
                    <a:pt x="122" y="221"/>
                  </a:cubicBezTo>
                  <a:cubicBezTo>
                    <a:pt x="32" y="273"/>
                    <a:pt x="17" y="282"/>
                    <a:pt x="14" y="283"/>
                  </a:cubicBezTo>
                  <a:cubicBezTo>
                    <a:pt x="14" y="283"/>
                    <a:pt x="14" y="283"/>
                    <a:pt x="14" y="283"/>
                  </a:cubicBezTo>
                  <a:cubicBezTo>
                    <a:pt x="14" y="283"/>
                    <a:pt x="14" y="283"/>
                    <a:pt x="14" y="283"/>
                  </a:cubicBezTo>
                  <a:cubicBezTo>
                    <a:pt x="14" y="283"/>
                    <a:pt x="14" y="283"/>
                    <a:pt x="14" y="283"/>
                  </a:cubicBezTo>
                  <a:cubicBezTo>
                    <a:pt x="13" y="283"/>
                    <a:pt x="13" y="283"/>
                    <a:pt x="13" y="283"/>
                  </a:cubicBezTo>
                  <a:cubicBezTo>
                    <a:pt x="13" y="283"/>
                    <a:pt x="13" y="283"/>
                    <a:pt x="14" y="282"/>
                  </a:cubicBezTo>
                  <a:cubicBezTo>
                    <a:pt x="14" y="282"/>
                    <a:pt x="14" y="282"/>
                    <a:pt x="14" y="282"/>
                  </a:cubicBezTo>
                  <a:cubicBezTo>
                    <a:pt x="14" y="282"/>
                    <a:pt x="14" y="282"/>
                    <a:pt x="14" y="282"/>
                  </a:cubicBezTo>
                  <a:cubicBezTo>
                    <a:pt x="15" y="281"/>
                    <a:pt x="20" y="278"/>
                    <a:pt x="37" y="266"/>
                  </a:cubicBezTo>
                  <a:cubicBezTo>
                    <a:pt x="51" y="257"/>
                    <a:pt x="69" y="245"/>
                    <a:pt x="86" y="235"/>
                  </a:cubicBezTo>
                  <a:cubicBezTo>
                    <a:pt x="97" y="227"/>
                    <a:pt x="107" y="221"/>
                    <a:pt x="114" y="216"/>
                  </a:cubicBezTo>
                  <a:cubicBezTo>
                    <a:pt x="83" y="234"/>
                    <a:pt x="2" y="281"/>
                    <a:pt x="1" y="281"/>
                  </a:cubicBezTo>
                  <a:cubicBezTo>
                    <a:pt x="1" y="281"/>
                    <a:pt x="1" y="281"/>
                    <a:pt x="1" y="281"/>
                  </a:cubicBezTo>
                  <a:cubicBezTo>
                    <a:pt x="1" y="281"/>
                    <a:pt x="1" y="280"/>
                    <a:pt x="1" y="280"/>
                  </a:cubicBezTo>
                  <a:cubicBezTo>
                    <a:pt x="27" y="263"/>
                    <a:pt x="74" y="232"/>
                    <a:pt x="89" y="222"/>
                  </a:cubicBezTo>
                  <a:cubicBezTo>
                    <a:pt x="74" y="230"/>
                    <a:pt x="30" y="256"/>
                    <a:pt x="4" y="271"/>
                  </a:cubicBezTo>
                  <a:cubicBezTo>
                    <a:pt x="4" y="271"/>
                    <a:pt x="4" y="271"/>
                    <a:pt x="4" y="271"/>
                  </a:cubicBezTo>
                  <a:cubicBezTo>
                    <a:pt x="4" y="271"/>
                    <a:pt x="4" y="271"/>
                    <a:pt x="4" y="271"/>
                  </a:cubicBezTo>
                  <a:cubicBezTo>
                    <a:pt x="4" y="271"/>
                    <a:pt x="4" y="271"/>
                    <a:pt x="4" y="271"/>
                  </a:cubicBezTo>
                  <a:cubicBezTo>
                    <a:pt x="4" y="271"/>
                    <a:pt x="4" y="271"/>
                    <a:pt x="4" y="271"/>
                  </a:cubicBezTo>
                  <a:cubicBezTo>
                    <a:pt x="4" y="270"/>
                    <a:pt x="4" y="270"/>
                    <a:pt x="4" y="270"/>
                  </a:cubicBezTo>
                  <a:cubicBezTo>
                    <a:pt x="4" y="270"/>
                    <a:pt x="8" y="268"/>
                    <a:pt x="13" y="264"/>
                  </a:cubicBezTo>
                  <a:cubicBezTo>
                    <a:pt x="13" y="264"/>
                    <a:pt x="13" y="264"/>
                    <a:pt x="13" y="265"/>
                  </a:cubicBezTo>
                  <a:cubicBezTo>
                    <a:pt x="13" y="264"/>
                    <a:pt x="13" y="264"/>
                    <a:pt x="13" y="264"/>
                  </a:cubicBezTo>
                  <a:cubicBezTo>
                    <a:pt x="13" y="264"/>
                    <a:pt x="13" y="264"/>
                    <a:pt x="13" y="264"/>
                  </a:cubicBezTo>
                  <a:cubicBezTo>
                    <a:pt x="33" y="251"/>
                    <a:pt x="67" y="230"/>
                    <a:pt x="85" y="218"/>
                  </a:cubicBezTo>
                  <a:cubicBezTo>
                    <a:pt x="31" y="250"/>
                    <a:pt x="21" y="256"/>
                    <a:pt x="19" y="257"/>
                  </a:cubicBezTo>
                  <a:cubicBezTo>
                    <a:pt x="19" y="257"/>
                    <a:pt x="19" y="257"/>
                    <a:pt x="19" y="257"/>
                  </a:cubicBezTo>
                  <a:cubicBezTo>
                    <a:pt x="19" y="257"/>
                    <a:pt x="19" y="257"/>
                    <a:pt x="19" y="257"/>
                  </a:cubicBezTo>
                  <a:cubicBezTo>
                    <a:pt x="19" y="257"/>
                    <a:pt x="19" y="257"/>
                    <a:pt x="19" y="257"/>
                  </a:cubicBezTo>
                  <a:cubicBezTo>
                    <a:pt x="19" y="257"/>
                    <a:pt x="18" y="257"/>
                    <a:pt x="18" y="257"/>
                  </a:cubicBezTo>
                  <a:cubicBezTo>
                    <a:pt x="18" y="257"/>
                    <a:pt x="18" y="257"/>
                    <a:pt x="18" y="257"/>
                  </a:cubicBezTo>
                  <a:cubicBezTo>
                    <a:pt x="18" y="257"/>
                    <a:pt x="18" y="257"/>
                    <a:pt x="18" y="257"/>
                  </a:cubicBezTo>
                  <a:cubicBezTo>
                    <a:pt x="18" y="257"/>
                    <a:pt x="18" y="257"/>
                    <a:pt x="18" y="257"/>
                  </a:cubicBezTo>
                  <a:cubicBezTo>
                    <a:pt x="18" y="257"/>
                    <a:pt x="18" y="257"/>
                    <a:pt x="18" y="257"/>
                  </a:cubicBezTo>
                  <a:cubicBezTo>
                    <a:pt x="17" y="256"/>
                    <a:pt x="18" y="256"/>
                    <a:pt x="18" y="256"/>
                  </a:cubicBezTo>
                  <a:cubicBezTo>
                    <a:pt x="88" y="211"/>
                    <a:pt x="88" y="211"/>
                    <a:pt x="88" y="211"/>
                  </a:cubicBezTo>
                  <a:cubicBezTo>
                    <a:pt x="86" y="212"/>
                    <a:pt x="85" y="213"/>
                    <a:pt x="83" y="214"/>
                  </a:cubicBezTo>
                  <a:cubicBezTo>
                    <a:pt x="17" y="252"/>
                    <a:pt x="6" y="259"/>
                    <a:pt x="4" y="259"/>
                  </a:cubicBezTo>
                  <a:cubicBezTo>
                    <a:pt x="4" y="259"/>
                    <a:pt x="4" y="259"/>
                    <a:pt x="4" y="259"/>
                  </a:cubicBezTo>
                  <a:cubicBezTo>
                    <a:pt x="4" y="259"/>
                    <a:pt x="4" y="259"/>
                    <a:pt x="4" y="259"/>
                  </a:cubicBezTo>
                  <a:cubicBezTo>
                    <a:pt x="3" y="260"/>
                    <a:pt x="3" y="260"/>
                    <a:pt x="3" y="260"/>
                  </a:cubicBezTo>
                  <a:cubicBezTo>
                    <a:pt x="3" y="259"/>
                    <a:pt x="3" y="259"/>
                    <a:pt x="3" y="259"/>
                  </a:cubicBezTo>
                  <a:cubicBezTo>
                    <a:pt x="3" y="259"/>
                    <a:pt x="3" y="259"/>
                    <a:pt x="3" y="259"/>
                  </a:cubicBezTo>
                  <a:cubicBezTo>
                    <a:pt x="4" y="258"/>
                    <a:pt x="77" y="207"/>
                    <a:pt x="101" y="189"/>
                  </a:cubicBezTo>
                  <a:cubicBezTo>
                    <a:pt x="95" y="193"/>
                    <a:pt x="84" y="199"/>
                    <a:pt x="73" y="206"/>
                  </a:cubicBezTo>
                  <a:cubicBezTo>
                    <a:pt x="20" y="237"/>
                    <a:pt x="9" y="243"/>
                    <a:pt x="7" y="244"/>
                  </a:cubicBezTo>
                  <a:cubicBezTo>
                    <a:pt x="7" y="244"/>
                    <a:pt x="7" y="244"/>
                    <a:pt x="7" y="244"/>
                  </a:cubicBezTo>
                  <a:cubicBezTo>
                    <a:pt x="7" y="244"/>
                    <a:pt x="7" y="244"/>
                    <a:pt x="7" y="244"/>
                  </a:cubicBezTo>
                  <a:cubicBezTo>
                    <a:pt x="6" y="244"/>
                    <a:pt x="6" y="244"/>
                    <a:pt x="6" y="244"/>
                  </a:cubicBezTo>
                  <a:cubicBezTo>
                    <a:pt x="6" y="244"/>
                    <a:pt x="6" y="244"/>
                    <a:pt x="6" y="244"/>
                  </a:cubicBezTo>
                  <a:cubicBezTo>
                    <a:pt x="6" y="244"/>
                    <a:pt x="6" y="244"/>
                    <a:pt x="6" y="243"/>
                  </a:cubicBezTo>
                  <a:cubicBezTo>
                    <a:pt x="76" y="190"/>
                    <a:pt x="76" y="190"/>
                    <a:pt x="76" y="190"/>
                  </a:cubicBezTo>
                  <a:cubicBezTo>
                    <a:pt x="68" y="195"/>
                    <a:pt x="57" y="201"/>
                    <a:pt x="44" y="209"/>
                  </a:cubicBezTo>
                  <a:cubicBezTo>
                    <a:pt x="21" y="222"/>
                    <a:pt x="15" y="225"/>
                    <a:pt x="14" y="226"/>
                  </a:cubicBezTo>
                  <a:cubicBezTo>
                    <a:pt x="14" y="226"/>
                    <a:pt x="14" y="226"/>
                    <a:pt x="13" y="226"/>
                  </a:cubicBezTo>
                  <a:cubicBezTo>
                    <a:pt x="13" y="226"/>
                    <a:pt x="13" y="226"/>
                    <a:pt x="13" y="226"/>
                  </a:cubicBezTo>
                  <a:cubicBezTo>
                    <a:pt x="13" y="227"/>
                    <a:pt x="13" y="227"/>
                    <a:pt x="13" y="226"/>
                  </a:cubicBezTo>
                  <a:cubicBezTo>
                    <a:pt x="13" y="226"/>
                    <a:pt x="13" y="226"/>
                    <a:pt x="13" y="226"/>
                  </a:cubicBezTo>
                  <a:cubicBezTo>
                    <a:pt x="12" y="227"/>
                    <a:pt x="12" y="227"/>
                    <a:pt x="12" y="227"/>
                  </a:cubicBezTo>
                  <a:cubicBezTo>
                    <a:pt x="12" y="227"/>
                    <a:pt x="12" y="226"/>
                    <a:pt x="12" y="226"/>
                  </a:cubicBezTo>
                  <a:cubicBezTo>
                    <a:pt x="12" y="226"/>
                    <a:pt x="12" y="226"/>
                    <a:pt x="12" y="226"/>
                  </a:cubicBezTo>
                  <a:cubicBezTo>
                    <a:pt x="12" y="226"/>
                    <a:pt x="12" y="226"/>
                    <a:pt x="12" y="226"/>
                  </a:cubicBezTo>
                  <a:cubicBezTo>
                    <a:pt x="12" y="226"/>
                    <a:pt x="12" y="226"/>
                    <a:pt x="12" y="226"/>
                  </a:cubicBezTo>
                  <a:cubicBezTo>
                    <a:pt x="14" y="224"/>
                    <a:pt x="23" y="217"/>
                    <a:pt x="68" y="182"/>
                  </a:cubicBezTo>
                  <a:cubicBezTo>
                    <a:pt x="83" y="171"/>
                    <a:pt x="97" y="159"/>
                    <a:pt x="103" y="155"/>
                  </a:cubicBezTo>
                  <a:cubicBezTo>
                    <a:pt x="94" y="160"/>
                    <a:pt x="70" y="174"/>
                    <a:pt x="51" y="185"/>
                  </a:cubicBezTo>
                  <a:cubicBezTo>
                    <a:pt x="24" y="201"/>
                    <a:pt x="18" y="204"/>
                    <a:pt x="17" y="205"/>
                  </a:cubicBezTo>
                  <a:cubicBezTo>
                    <a:pt x="17" y="205"/>
                    <a:pt x="17" y="205"/>
                    <a:pt x="17" y="205"/>
                  </a:cubicBezTo>
                  <a:cubicBezTo>
                    <a:pt x="17" y="205"/>
                    <a:pt x="17" y="205"/>
                    <a:pt x="17" y="205"/>
                  </a:cubicBezTo>
                  <a:cubicBezTo>
                    <a:pt x="17" y="205"/>
                    <a:pt x="17" y="205"/>
                    <a:pt x="17" y="205"/>
                  </a:cubicBezTo>
                  <a:cubicBezTo>
                    <a:pt x="17" y="205"/>
                    <a:pt x="17" y="205"/>
                    <a:pt x="16" y="204"/>
                  </a:cubicBezTo>
                  <a:cubicBezTo>
                    <a:pt x="16" y="204"/>
                    <a:pt x="16" y="204"/>
                    <a:pt x="16" y="204"/>
                  </a:cubicBezTo>
                  <a:cubicBezTo>
                    <a:pt x="11" y="208"/>
                    <a:pt x="11" y="208"/>
                    <a:pt x="11" y="208"/>
                  </a:cubicBezTo>
                  <a:cubicBezTo>
                    <a:pt x="10" y="208"/>
                    <a:pt x="10" y="208"/>
                    <a:pt x="10" y="207"/>
                  </a:cubicBezTo>
                  <a:cubicBezTo>
                    <a:pt x="10" y="207"/>
                    <a:pt x="10" y="207"/>
                    <a:pt x="10" y="207"/>
                  </a:cubicBezTo>
                  <a:cubicBezTo>
                    <a:pt x="63" y="173"/>
                    <a:pt x="63" y="173"/>
                    <a:pt x="63" y="173"/>
                  </a:cubicBezTo>
                  <a:cubicBezTo>
                    <a:pt x="31" y="192"/>
                    <a:pt x="25" y="195"/>
                    <a:pt x="23" y="196"/>
                  </a:cubicBezTo>
                  <a:cubicBezTo>
                    <a:pt x="23" y="196"/>
                    <a:pt x="23" y="196"/>
                    <a:pt x="23" y="196"/>
                  </a:cubicBezTo>
                  <a:cubicBezTo>
                    <a:pt x="23" y="196"/>
                    <a:pt x="23" y="196"/>
                    <a:pt x="23" y="196"/>
                  </a:cubicBezTo>
                  <a:cubicBezTo>
                    <a:pt x="23" y="196"/>
                    <a:pt x="23" y="196"/>
                    <a:pt x="23" y="196"/>
                  </a:cubicBezTo>
                  <a:cubicBezTo>
                    <a:pt x="22" y="196"/>
                    <a:pt x="22" y="196"/>
                    <a:pt x="22" y="196"/>
                  </a:cubicBezTo>
                  <a:cubicBezTo>
                    <a:pt x="22" y="196"/>
                    <a:pt x="22" y="196"/>
                    <a:pt x="22" y="195"/>
                  </a:cubicBezTo>
                  <a:cubicBezTo>
                    <a:pt x="81" y="155"/>
                    <a:pt x="81" y="155"/>
                    <a:pt x="81" y="155"/>
                  </a:cubicBezTo>
                  <a:cubicBezTo>
                    <a:pt x="1" y="201"/>
                    <a:pt x="1" y="201"/>
                    <a:pt x="0" y="201"/>
                  </a:cubicBezTo>
                  <a:cubicBezTo>
                    <a:pt x="0" y="201"/>
                    <a:pt x="0" y="201"/>
                    <a:pt x="0" y="201"/>
                  </a:cubicBezTo>
                  <a:cubicBezTo>
                    <a:pt x="0" y="200"/>
                    <a:pt x="0" y="200"/>
                    <a:pt x="42" y="169"/>
                  </a:cubicBezTo>
                  <a:cubicBezTo>
                    <a:pt x="55" y="160"/>
                    <a:pt x="68" y="150"/>
                    <a:pt x="76" y="144"/>
                  </a:cubicBezTo>
                  <a:cubicBezTo>
                    <a:pt x="33" y="169"/>
                    <a:pt x="25" y="174"/>
                    <a:pt x="23" y="175"/>
                  </a:cubicBezTo>
                  <a:cubicBezTo>
                    <a:pt x="23" y="175"/>
                    <a:pt x="23" y="175"/>
                    <a:pt x="23" y="175"/>
                  </a:cubicBezTo>
                  <a:cubicBezTo>
                    <a:pt x="23" y="175"/>
                    <a:pt x="23" y="175"/>
                    <a:pt x="23" y="175"/>
                  </a:cubicBezTo>
                  <a:cubicBezTo>
                    <a:pt x="23" y="175"/>
                    <a:pt x="23" y="175"/>
                    <a:pt x="23" y="175"/>
                  </a:cubicBezTo>
                  <a:cubicBezTo>
                    <a:pt x="23" y="175"/>
                    <a:pt x="22" y="175"/>
                    <a:pt x="22" y="175"/>
                  </a:cubicBezTo>
                  <a:cubicBezTo>
                    <a:pt x="22" y="174"/>
                    <a:pt x="22" y="174"/>
                    <a:pt x="23" y="174"/>
                  </a:cubicBezTo>
                  <a:cubicBezTo>
                    <a:pt x="23" y="174"/>
                    <a:pt x="23" y="174"/>
                    <a:pt x="23" y="174"/>
                  </a:cubicBezTo>
                  <a:cubicBezTo>
                    <a:pt x="23" y="174"/>
                    <a:pt x="23" y="174"/>
                    <a:pt x="23" y="174"/>
                  </a:cubicBezTo>
                  <a:cubicBezTo>
                    <a:pt x="24" y="173"/>
                    <a:pt x="27" y="171"/>
                    <a:pt x="35" y="166"/>
                  </a:cubicBezTo>
                  <a:cubicBezTo>
                    <a:pt x="43" y="161"/>
                    <a:pt x="53" y="155"/>
                    <a:pt x="62" y="149"/>
                  </a:cubicBezTo>
                  <a:cubicBezTo>
                    <a:pt x="64" y="148"/>
                    <a:pt x="66" y="147"/>
                    <a:pt x="67" y="146"/>
                  </a:cubicBezTo>
                  <a:cubicBezTo>
                    <a:pt x="13" y="177"/>
                    <a:pt x="13" y="177"/>
                    <a:pt x="13" y="177"/>
                  </a:cubicBezTo>
                  <a:cubicBezTo>
                    <a:pt x="13" y="177"/>
                    <a:pt x="12" y="177"/>
                    <a:pt x="12" y="177"/>
                  </a:cubicBezTo>
                  <a:cubicBezTo>
                    <a:pt x="12" y="177"/>
                    <a:pt x="12" y="177"/>
                    <a:pt x="12" y="177"/>
                  </a:cubicBezTo>
                  <a:cubicBezTo>
                    <a:pt x="12" y="177"/>
                    <a:pt x="12" y="177"/>
                    <a:pt x="12" y="177"/>
                  </a:cubicBezTo>
                  <a:cubicBezTo>
                    <a:pt x="13" y="176"/>
                    <a:pt x="13" y="176"/>
                    <a:pt x="13" y="176"/>
                  </a:cubicBezTo>
                  <a:cubicBezTo>
                    <a:pt x="13" y="176"/>
                    <a:pt x="14" y="175"/>
                    <a:pt x="16" y="174"/>
                  </a:cubicBezTo>
                  <a:cubicBezTo>
                    <a:pt x="18" y="173"/>
                    <a:pt x="22" y="170"/>
                    <a:pt x="26" y="168"/>
                  </a:cubicBezTo>
                  <a:cubicBezTo>
                    <a:pt x="34" y="163"/>
                    <a:pt x="45" y="156"/>
                    <a:pt x="56" y="149"/>
                  </a:cubicBezTo>
                  <a:cubicBezTo>
                    <a:pt x="64" y="144"/>
                    <a:pt x="71" y="139"/>
                    <a:pt x="78" y="135"/>
                  </a:cubicBezTo>
                  <a:cubicBezTo>
                    <a:pt x="59" y="146"/>
                    <a:pt x="30" y="163"/>
                    <a:pt x="12" y="174"/>
                  </a:cubicBezTo>
                  <a:cubicBezTo>
                    <a:pt x="12" y="174"/>
                    <a:pt x="11" y="174"/>
                    <a:pt x="11" y="174"/>
                  </a:cubicBezTo>
                  <a:cubicBezTo>
                    <a:pt x="11" y="174"/>
                    <a:pt x="11" y="174"/>
                    <a:pt x="11" y="174"/>
                  </a:cubicBezTo>
                  <a:cubicBezTo>
                    <a:pt x="11" y="173"/>
                    <a:pt x="11" y="173"/>
                    <a:pt x="11" y="173"/>
                  </a:cubicBezTo>
                  <a:cubicBezTo>
                    <a:pt x="11" y="173"/>
                    <a:pt x="11" y="173"/>
                    <a:pt x="11" y="173"/>
                  </a:cubicBezTo>
                  <a:cubicBezTo>
                    <a:pt x="11" y="173"/>
                    <a:pt x="11" y="173"/>
                    <a:pt x="11" y="173"/>
                  </a:cubicBezTo>
                  <a:cubicBezTo>
                    <a:pt x="12" y="172"/>
                    <a:pt x="16" y="170"/>
                    <a:pt x="26" y="163"/>
                  </a:cubicBezTo>
                  <a:cubicBezTo>
                    <a:pt x="35" y="157"/>
                    <a:pt x="48" y="148"/>
                    <a:pt x="65" y="137"/>
                  </a:cubicBezTo>
                  <a:cubicBezTo>
                    <a:pt x="97" y="117"/>
                    <a:pt x="137" y="90"/>
                    <a:pt x="172" y="68"/>
                  </a:cubicBezTo>
                  <a:cubicBezTo>
                    <a:pt x="200" y="49"/>
                    <a:pt x="226" y="32"/>
                    <a:pt x="240" y="23"/>
                  </a:cubicBezTo>
                  <a:cubicBezTo>
                    <a:pt x="225" y="32"/>
                    <a:pt x="196" y="49"/>
                    <a:pt x="165" y="67"/>
                  </a:cubicBezTo>
                  <a:cubicBezTo>
                    <a:pt x="66" y="125"/>
                    <a:pt x="22" y="151"/>
                    <a:pt x="17" y="152"/>
                  </a:cubicBezTo>
                  <a:cubicBezTo>
                    <a:pt x="17" y="152"/>
                    <a:pt x="17" y="152"/>
                    <a:pt x="17" y="152"/>
                  </a:cubicBezTo>
                  <a:cubicBezTo>
                    <a:pt x="17" y="152"/>
                    <a:pt x="17" y="152"/>
                    <a:pt x="17" y="152"/>
                  </a:cubicBezTo>
                  <a:cubicBezTo>
                    <a:pt x="16" y="152"/>
                    <a:pt x="16" y="152"/>
                    <a:pt x="16" y="152"/>
                  </a:cubicBezTo>
                  <a:cubicBezTo>
                    <a:pt x="16" y="152"/>
                    <a:pt x="16" y="152"/>
                    <a:pt x="16" y="152"/>
                  </a:cubicBezTo>
                  <a:cubicBezTo>
                    <a:pt x="16" y="152"/>
                    <a:pt x="16" y="152"/>
                    <a:pt x="16" y="152"/>
                  </a:cubicBezTo>
                  <a:cubicBezTo>
                    <a:pt x="242" y="4"/>
                    <a:pt x="242" y="4"/>
                    <a:pt x="242" y="4"/>
                  </a:cubicBezTo>
                  <a:cubicBezTo>
                    <a:pt x="222" y="15"/>
                    <a:pt x="164" y="49"/>
                    <a:pt x="116" y="77"/>
                  </a:cubicBezTo>
                  <a:cubicBezTo>
                    <a:pt x="42" y="121"/>
                    <a:pt x="22" y="133"/>
                    <a:pt x="20" y="133"/>
                  </a:cubicBezTo>
                  <a:cubicBezTo>
                    <a:pt x="20" y="133"/>
                    <a:pt x="20" y="133"/>
                    <a:pt x="20" y="133"/>
                  </a:cubicBezTo>
                  <a:cubicBezTo>
                    <a:pt x="20" y="133"/>
                    <a:pt x="20" y="133"/>
                    <a:pt x="20" y="132"/>
                  </a:cubicBezTo>
                  <a:cubicBezTo>
                    <a:pt x="20" y="132"/>
                    <a:pt x="19" y="131"/>
                    <a:pt x="104" y="72"/>
                  </a:cubicBezTo>
                  <a:cubicBezTo>
                    <a:pt x="120" y="60"/>
                    <a:pt x="134" y="50"/>
                    <a:pt x="140" y="45"/>
                  </a:cubicBezTo>
                  <a:cubicBezTo>
                    <a:pt x="123" y="55"/>
                    <a:pt x="58" y="93"/>
                    <a:pt x="21" y="115"/>
                  </a:cubicBezTo>
                  <a:cubicBezTo>
                    <a:pt x="21" y="115"/>
                    <a:pt x="21" y="115"/>
                    <a:pt x="21" y="115"/>
                  </a:cubicBezTo>
                  <a:cubicBezTo>
                    <a:pt x="21" y="115"/>
                    <a:pt x="20" y="115"/>
                    <a:pt x="20" y="115"/>
                  </a:cubicBezTo>
                  <a:cubicBezTo>
                    <a:pt x="20" y="114"/>
                    <a:pt x="20" y="114"/>
                    <a:pt x="21" y="114"/>
                  </a:cubicBezTo>
                  <a:cubicBezTo>
                    <a:pt x="21" y="114"/>
                    <a:pt x="21" y="114"/>
                    <a:pt x="21" y="114"/>
                  </a:cubicBezTo>
                  <a:cubicBezTo>
                    <a:pt x="21" y="114"/>
                    <a:pt x="21" y="114"/>
                    <a:pt x="21" y="114"/>
                  </a:cubicBezTo>
                  <a:cubicBezTo>
                    <a:pt x="22" y="113"/>
                    <a:pt x="23" y="112"/>
                    <a:pt x="25" y="111"/>
                  </a:cubicBezTo>
                  <a:cubicBezTo>
                    <a:pt x="38" y="102"/>
                    <a:pt x="38" y="102"/>
                    <a:pt x="38" y="102"/>
                  </a:cubicBezTo>
                  <a:cubicBezTo>
                    <a:pt x="48" y="94"/>
                    <a:pt x="62" y="85"/>
                    <a:pt x="76" y="75"/>
                  </a:cubicBezTo>
                  <a:cubicBezTo>
                    <a:pt x="123" y="41"/>
                    <a:pt x="123" y="41"/>
                    <a:pt x="123" y="41"/>
                  </a:cubicBezTo>
                  <a:cubicBezTo>
                    <a:pt x="61" y="78"/>
                    <a:pt x="26" y="97"/>
                    <a:pt x="20" y="100"/>
                  </a:cubicBezTo>
                  <a:cubicBezTo>
                    <a:pt x="20" y="101"/>
                    <a:pt x="20" y="101"/>
                    <a:pt x="20" y="101"/>
                  </a:cubicBezTo>
                  <a:cubicBezTo>
                    <a:pt x="20" y="101"/>
                    <a:pt x="20" y="101"/>
                    <a:pt x="20" y="101"/>
                  </a:cubicBezTo>
                  <a:cubicBezTo>
                    <a:pt x="20" y="101"/>
                    <a:pt x="20" y="101"/>
                    <a:pt x="19" y="101"/>
                  </a:cubicBezTo>
                  <a:cubicBezTo>
                    <a:pt x="19" y="101"/>
                    <a:pt x="19" y="101"/>
                    <a:pt x="19" y="101"/>
                  </a:cubicBezTo>
                  <a:cubicBezTo>
                    <a:pt x="19" y="100"/>
                    <a:pt x="19" y="100"/>
                    <a:pt x="19" y="100"/>
                  </a:cubicBezTo>
                  <a:cubicBezTo>
                    <a:pt x="8" y="107"/>
                    <a:pt x="4" y="109"/>
                    <a:pt x="3" y="109"/>
                  </a:cubicBezTo>
                  <a:cubicBezTo>
                    <a:pt x="2" y="109"/>
                    <a:pt x="2" y="109"/>
                    <a:pt x="2" y="109"/>
                  </a:cubicBezTo>
                  <a:cubicBezTo>
                    <a:pt x="2" y="109"/>
                    <a:pt x="2" y="109"/>
                    <a:pt x="2" y="109"/>
                  </a:cubicBezTo>
                  <a:cubicBezTo>
                    <a:pt x="2" y="110"/>
                    <a:pt x="2" y="110"/>
                    <a:pt x="2" y="110"/>
                  </a:cubicBezTo>
                  <a:cubicBezTo>
                    <a:pt x="2" y="109"/>
                    <a:pt x="2" y="109"/>
                    <a:pt x="2" y="109"/>
                  </a:cubicBezTo>
                  <a:cubicBezTo>
                    <a:pt x="2" y="109"/>
                    <a:pt x="2" y="109"/>
                    <a:pt x="2" y="109"/>
                  </a:cubicBezTo>
                  <a:cubicBezTo>
                    <a:pt x="27" y="93"/>
                    <a:pt x="69" y="67"/>
                    <a:pt x="92" y="53"/>
                  </a:cubicBezTo>
                  <a:cubicBezTo>
                    <a:pt x="67" y="67"/>
                    <a:pt x="26" y="91"/>
                    <a:pt x="25" y="92"/>
                  </a:cubicBezTo>
                  <a:cubicBezTo>
                    <a:pt x="25" y="92"/>
                    <a:pt x="24" y="92"/>
                    <a:pt x="24" y="92"/>
                  </a:cubicBezTo>
                  <a:cubicBezTo>
                    <a:pt x="24" y="91"/>
                    <a:pt x="24" y="91"/>
                    <a:pt x="24" y="91"/>
                  </a:cubicBezTo>
                  <a:cubicBezTo>
                    <a:pt x="74" y="53"/>
                    <a:pt x="74" y="53"/>
                    <a:pt x="74" y="53"/>
                  </a:cubicBezTo>
                  <a:cubicBezTo>
                    <a:pt x="19" y="85"/>
                    <a:pt x="19" y="85"/>
                    <a:pt x="19" y="85"/>
                  </a:cubicBezTo>
                  <a:cubicBezTo>
                    <a:pt x="19" y="85"/>
                    <a:pt x="19" y="85"/>
                    <a:pt x="19" y="85"/>
                  </a:cubicBezTo>
                  <a:cubicBezTo>
                    <a:pt x="19" y="85"/>
                    <a:pt x="19" y="85"/>
                    <a:pt x="19" y="85"/>
                  </a:cubicBezTo>
                  <a:cubicBezTo>
                    <a:pt x="19" y="85"/>
                    <a:pt x="19" y="85"/>
                    <a:pt x="19" y="84"/>
                  </a:cubicBezTo>
                  <a:cubicBezTo>
                    <a:pt x="19" y="84"/>
                    <a:pt x="19" y="84"/>
                    <a:pt x="19" y="84"/>
                  </a:cubicBezTo>
                  <a:cubicBezTo>
                    <a:pt x="19" y="84"/>
                    <a:pt x="19" y="84"/>
                    <a:pt x="19" y="84"/>
                  </a:cubicBezTo>
                  <a:cubicBezTo>
                    <a:pt x="20" y="83"/>
                    <a:pt x="26" y="78"/>
                    <a:pt x="46" y="61"/>
                  </a:cubicBezTo>
                  <a:cubicBezTo>
                    <a:pt x="56" y="53"/>
                    <a:pt x="68" y="44"/>
                    <a:pt x="73" y="39"/>
                  </a:cubicBezTo>
                  <a:cubicBezTo>
                    <a:pt x="66" y="43"/>
                    <a:pt x="49" y="53"/>
                    <a:pt x="49" y="53"/>
                  </a:cubicBezTo>
                  <a:cubicBezTo>
                    <a:pt x="49" y="52"/>
                    <a:pt x="49" y="52"/>
                    <a:pt x="49" y="52"/>
                  </a:cubicBezTo>
                  <a:cubicBezTo>
                    <a:pt x="77" y="36"/>
                    <a:pt x="77" y="36"/>
                    <a:pt x="77" y="36"/>
                  </a:cubicBezTo>
                  <a:cubicBezTo>
                    <a:pt x="77" y="36"/>
                    <a:pt x="77" y="36"/>
                    <a:pt x="77" y="36"/>
                  </a:cubicBezTo>
                  <a:cubicBezTo>
                    <a:pt x="77" y="36"/>
                    <a:pt x="77" y="36"/>
                    <a:pt x="77" y="37"/>
                  </a:cubicBezTo>
                  <a:cubicBezTo>
                    <a:pt x="77" y="37"/>
                    <a:pt x="77" y="37"/>
                    <a:pt x="77" y="37"/>
                  </a:cubicBezTo>
                  <a:cubicBezTo>
                    <a:pt x="77" y="37"/>
                    <a:pt x="77" y="37"/>
                    <a:pt x="77" y="37"/>
                  </a:cubicBezTo>
                  <a:cubicBezTo>
                    <a:pt x="76" y="38"/>
                    <a:pt x="70" y="43"/>
                    <a:pt x="47" y="62"/>
                  </a:cubicBezTo>
                  <a:cubicBezTo>
                    <a:pt x="37" y="70"/>
                    <a:pt x="28" y="78"/>
                    <a:pt x="23" y="82"/>
                  </a:cubicBezTo>
                  <a:cubicBezTo>
                    <a:pt x="80" y="49"/>
                    <a:pt x="80" y="49"/>
                    <a:pt x="80" y="49"/>
                  </a:cubicBezTo>
                  <a:cubicBezTo>
                    <a:pt x="80" y="49"/>
                    <a:pt x="80" y="49"/>
                    <a:pt x="80" y="49"/>
                  </a:cubicBezTo>
                  <a:cubicBezTo>
                    <a:pt x="81" y="49"/>
                    <a:pt x="81" y="50"/>
                    <a:pt x="80" y="50"/>
                  </a:cubicBezTo>
                  <a:cubicBezTo>
                    <a:pt x="31" y="87"/>
                    <a:pt x="31" y="87"/>
                    <a:pt x="31" y="87"/>
                  </a:cubicBezTo>
                  <a:cubicBezTo>
                    <a:pt x="107" y="43"/>
                    <a:pt x="107" y="43"/>
                    <a:pt x="107" y="43"/>
                  </a:cubicBezTo>
                  <a:cubicBezTo>
                    <a:pt x="109" y="42"/>
                    <a:pt x="110" y="42"/>
                    <a:pt x="110" y="41"/>
                  </a:cubicBezTo>
                  <a:cubicBezTo>
                    <a:pt x="111" y="41"/>
                    <a:pt x="111" y="41"/>
                    <a:pt x="111" y="41"/>
                  </a:cubicBezTo>
                  <a:cubicBezTo>
                    <a:pt x="111" y="41"/>
                    <a:pt x="111" y="41"/>
                    <a:pt x="111" y="41"/>
                  </a:cubicBezTo>
                  <a:cubicBezTo>
                    <a:pt x="111" y="41"/>
                    <a:pt x="111" y="41"/>
                    <a:pt x="111" y="41"/>
                  </a:cubicBezTo>
                  <a:cubicBezTo>
                    <a:pt x="111" y="41"/>
                    <a:pt x="111" y="42"/>
                    <a:pt x="111" y="42"/>
                  </a:cubicBezTo>
                  <a:cubicBezTo>
                    <a:pt x="111" y="42"/>
                    <a:pt x="111" y="42"/>
                    <a:pt x="111" y="42"/>
                  </a:cubicBezTo>
                  <a:cubicBezTo>
                    <a:pt x="111" y="42"/>
                    <a:pt x="111" y="42"/>
                    <a:pt x="111" y="42"/>
                  </a:cubicBezTo>
                  <a:cubicBezTo>
                    <a:pt x="110" y="43"/>
                    <a:pt x="106" y="45"/>
                    <a:pt x="94" y="53"/>
                  </a:cubicBezTo>
                  <a:cubicBezTo>
                    <a:pt x="85" y="58"/>
                    <a:pt x="73" y="66"/>
                    <a:pt x="57" y="76"/>
                  </a:cubicBezTo>
                  <a:cubicBezTo>
                    <a:pt x="45" y="83"/>
                    <a:pt x="33" y="91"/>
                    <a:pt x="23" y="97"/>
                  </a:cubicBezTo>
                  <a:cubicBezTo>
                    <a:pt x="40" y="87"/>
                    <a:pt x="63" y="73"/>
                    <a:pt x="81" y="63"/>
                  </a:cubicBezTo>
                  <a:cubicBezTo>
                    <a:pt x="104" y="50"/>
                    <a:pt x="110" y="46"/>
                    <a:pt x="112" y="45"/>
                  </a:cubicBezTo>
                  <a:cubicBezTo>
                    <a:pt x="113" y="45"/>
                    <a:pt x="113" y="45"/>
                    <a:pt x="113" y="45"/>
                  </a:cubicBezTo>
                  <a:cubicBezTo>
                    <a:pt x="113" y="45"/>
                    <a:pt x="113" y="45"/>
                    <a:pt x="113" y="45"/>
                  </a:cubicBezTo>
                  <a:cubicBezTo>
                    <a:pt x="113" y="45"/>
                    <a:pt x="113" y="45"/>
                    <a:pt x="113" y="45"/>
                  </a:cubicBezTo>
                  <a:cubicBezTo>
                    <a:pt x="113" y="45"/>
                    <a:pt x="113" y="45"/>
                    <a:pt x="113" y="45"/>
                  </a:cubicBezTo>
                  <a:cubicBezTo>
                    <a:pt x="113" y="45"/>
                    <a:pt x="113" y="45"/>
                    <a:pt x="113" y="45"/>
                  </a:cubicBezTo>
                  <a:cubicBezTo>
                    <a:pt x="74" y="69"/>
                    <a:pt x="74" y="69"/>
                    <a:pt x="74" y="69"/>
                  </a:cubicBezTo>
                  <a:cubicBezTo>
                    <a:pt x="94" y="57"/>
                    <a:pt x="115" y="45"/>
                    <a:pt x="131" y="35"/>
                  </a:cubicBezTo>
                  <a:cubicBezTo>
                    <a:pt x="131" y="35"/>
                    <a:pt x="132" y="35"/>
                    <a:pt x="132" y="36"/>
                  </a:cubicBezTo>
                  <a:cubicBezTo>
                    <a:pt x="132" y="36"/>
                    <a:pt x="132" y="36"/>
                    <a:pt x="132" y="36"/>
                  </a:cubicBezTo>
                  <a:cubicBezTo>
                    <a:pt x="131" y="37"/>
                    <a:pt x="56" y="90"/>
                    <a:pt x="30" y="109"/>
                  </a:cubicBezTo>
                  <a:cubicBezTo>
                    <a:pt x="70" y="85"/>
                    <a:pt x="143" y="42"/>
                    <a:pt x="145" y="42"/>
                  </a:cubicBezTo>
                  <a:cubicBezTo>
                    <a:pt x="145" y="42"/>
                    <a:pt x="145" y="42"/>
                    <a:pt x="145" y="42"/>
                  </a:cubicBezTo>
                  <a:cubicBezTo>
                    <a:pt x="145" y="42"/>
                    <a:pt x="145" y="43"/>
                    <a:pt x="145" y="43"/>
                  </a:cubicBezTo>
                  <a:cubicBezTo>
                    <a:pt x="145" y="43"/>
                    <a:pt x="145" y="43"/>
                    <a:pt x="133" y="52"/>
                  </a:cubicBezTo>
                  <a:cubicBezTo>
                    <a:pt x="126" y="57"/>
                    <a:pt x="116" y="64"/>
                    <a:pt x="104" y="72"/>
                  </a:cubicBezTo>
                  <a:cubicBezTo>
                    <a:pt x="74" y="94"/>
                    <a:pt x="34" y="122"/>
                    <a:pt x="24" y="130"/>
                  </a:cubicBezTo>
                  <a:cubicBezTo>
                    <a:pt x="35" y="124"/>
                    <a:pt x="74" y="101"/>
                    <a:pt x="115" y="77"/>
                  </a:cubicBezTo>
                  <a:cubicBezTo>
                    <a:pt x="207" y="23"/>
                    <a:pt x="246" y="0"/>
                    <a:pt x="249" y="0"/>
                  </a:cubicBezTo>
                  <a:cubicBezTo>
                    <a:pt x="249" y="0"/>
                    <a:pt x="249" y="0"/>
                    <a:pt x="249" y="0"/>
                  </a:cubicBezTo>
                  <a:cubicBezTo>
                    <a:pt x="249" y="0"/>
                    <a:pt x="249" y="0"/>
                    <a:pt x="249" y="0"/>
                  </a:cubicBezTo>
                  <a:cubicBezTo>
                    <a:pt x="249" y="1"/>
                    <a:pt x="249" y="1"/>
                    <a:pt x="249" y="1"/>
                  </a:cubicBezTo>
                  <a:cubicBezTo>
                    <a:pt x="25" y="147"/>
                    <a:pt x="25" y="147"/>
                    <a:pt x="25" y="147"/>
                  </a:cubicBezTo>
                  <a:cubicBezTo>
                    <a:pt x="47" y="135"/>
                    <a:pt x="111" y="97"/>
                    <a:pt x="165" y="66"/>
                  </a:cubicBezTo>
                  <a:cubicBezTo>
                    <a:pt x="234" y="25"/>
                    <a:pt x="248" y="18"/>
                    <a:pt x="250" y="16"/>
                  </a:cubicBezTo>
                  <a:cubicBezTo>
                    <a:pt x="250" y="16"/>
                    <a:pt x="251" y="16"/>
                    <a:pt x="251" y="16"/>
                  </a:cubicBezTo>
                  <a:cubicBezTo>
                    <a:pt x="251" y="16"/>
                    <a:pt x="251" y="16"/>
                    <a:pt x="251" y="16"/>
                  </a:cubicBezTo>
                  <a:cubicBezTo>
                    <a:pt x="251" y="16"/>
                    <a:pt x="251" y="16"/>
                    <a:pt x="251" y="16"/>
                  </a:cubicBezTo>
                  <a:cubicBezTo>
                    <a:pt x="251" y="16"/>
                    <a:pt x="251" y="16"/>
                    <a:pt x="251" y="16"/>
                  </a:cubicBezTo>
                  <a:cubicBezTo>
                    <a:pt x="251" y="17"/>
                    <a:pt x="251" y="17"/>
                    <a:pt x="251" y="17"/>
                  </a:cubicBezTo>
                  <a:cubicBezTo>
                    <a:pt x="251" y="17"/>
                    <a:pt x="251" y="17"/>
                    <a:pt x="251" y="17"/>
                  </a:cubicBezTo>
                  <a:cubicBezTo>
                    <a:pt x="251" y="17"/>
                    <a:pt x="251" y="17"/>
                    <a:pt x="251" y="17"/>
                  </a:cubicBezTo>
                  <a:cubicBezTo>
                    <a:pt x="250" y="18"/>
                    <a:pt x="249" y="19"/>
                    <a:pt x="245" y="21"/>
                  </a:cubicBezTo>
                  <a:cubicBezTo>
                    <a:pt x="241" y="24"/>
                    <a:pt x="235" y="27"/>
                    <a:pt x="228" y="32"/>
                  </a:cubicBezTo>
                  <a:cubicBezTo>
                    <a:pt x="214" y="41"/>
                    <a:pt x="194" y="54"/>
                    <a:pt x="173" y="68"/>
                  </a:cubicBezTo>
                  <a:cubicBezTo>
                    <a:pt x="119" y="103"/>
                    <a:pt x="49" y="149"/>
                    <a:pt x="23" y="166"/>
                  </a:cubicBezTo>
                  <a:cubicBezTo>
                    <a:pt x="82" y="132"/>
                    <a:pt x="95" y="124"/>
                    <a:pt x="99" y="123"/>
                  </a:cubicBezTo>
                  <a:cubicBezTo>
                    <a:pt x="99" y="122"/>
                    <a:pt x="99" y="122"/>
                    <a:pt x="99" y="122"/>
                  </a:cubicBezTo>
                  <a:cubicBezTo>
                    <a:pt x="99" y="122"/>
                    <a:pt x="99" y="122"/>
                    <a:pt x="99" y="122"/>
                  </a:cubicBezTo>
                  <a:cubicBezTo>
                    <a:pt x="99" y="122"/>
                    <a:pt x="100" y="122"/>
                    <a:pt x="100" y="122"/>
                  </a:cubicBezTo>
                  <a:cubicBezTo>
                    <a:pt x="100" y="122"/>
                    <a:pt x="100" y="122"/>
                    <a:pt x="100" y="122"/>
                  </a:cubicBezTo>
                  <a:cubicBezTo>
                    <a:pt x="100" y="123"/>
                    <a:pt x="100" y="123"/>
                    <a:pt x="100" y="123"/>
                  </a:cubicBezTo>
                  <a:cubicBezTo>
                    <a:pt x="81" y="134"/>
                    <a:pt x="52" y="153"/>
                    <a:pt x="33" y="165"/>
                  </a:cubicBezTo>
                  <a:cubicBezTo>
                    <a:pt x="89" y="132"/>
                    <a:pt x="89" y="132"/>
                    <a:pt x="89" y="132"/>
                  </a:cubicBezTo>
                  <a:cubicBezTo>
                    <a:pt x="89" y="132"/>
                    <a:pt x="89" y="132"/>
                    <a:pt x="89" y="133"/>
                  </a:cubicBezTo>
                  <a:cubicBezTo>
                    <a:pt x="89" y="133"/>
                    <a:pt x="89" y="133"/>
                    <a:pt x="89" y="133"/>
                  </a:cubicBezTo>
                  <a:cubicBezTo>
                    <a:pt x="89" y="133"/>
                    <a:pt x="89" y="133"/>
                    <a:pt x="89" y="133"/>
                  </a:cubicBezTo>
                  <a:cubicBezTo>
                    <a:pt x="89" y="134"/>
                    <a:pt x="89" y="134"/>
                    <a:pt x="89" y="134"/>
                  </a:cubicBezTo>
                  <a:cubicBezTo>
                    <a:pt x="88" y="134"/>
                    <a:pt x="86" y="136"/>
                    <a:pt x="81" y="138"/>
                  </a:cubicBezTo>
                  <a:cubicBezTo>
                    <a:pt x="76" y="141"/>
                    <a:pt x="70" y="145"/>
                    <a:pt x="63" y="150"/>
                  </a:cubicBezTo>
                  <a:cubicBezTo>
                    <a:pt x="55" y="155"/>
                    <a:pt x="46" y="160"/>
                    <a:pt x="38" y="165"/>
                  </a:cubicBezTo>
                  <a:cubicBezTo>
                    <a:pt x="52" y="157"/>
                    <a:pt x="71" y="146"/>
                    <a:pt x="83" y="139"/>
                  </a:cubicBezTo>
                  <a:cubicBezTo>
                    <a:pt x="84" y="139"/>
                    <a:pt x="84" y="139"/>
                    <a:pt x="84" y="139"/>
                  </a:cubicBezTo>
                  <a:cubicBezTo>
                    <a:pt x="84" y="139"/>
                    <a:pt x="84" y="139"/>
                    <a:pt x="84" y="140"/>
                  </a:cubicBezTo>
                  <a:cubicBezTo>
                    <a:pt x="64" y="154"/>
                    <a:pt x="17" y="188"/>
                    <a:pt x="4" y="198"/>
                  </a:cubicBezTo>
                  <a:cubicBezTo>
                    <a:pt x="17" y="191"/>
                    <a:pt x="65" y="163"/>
                    <a:pt x="91" y="148"/>
                  </a:cubicBezTo>
                  <a:cubicBezTo>
                    <a:pt x="91" y="148"/>
                    <a:pt x="92" y="148"/>
                    <a:pt x="92" y="148"/>
                  </a:cubicBezTo>
                  <a:cubicBezTo>
                    <a:pt x="92" y="148"/>
                    <a:pt x="92" y="148"/>
                    <a:pt x="92" y="148"/>
                  </a:cubicBezTo>
                  <a:cubicBezTo>
                    <a:pt x="30" y="191"/>
                    <a:pt x="30" y="191"/>
                    <a:pt x="30" y="191"/>
                  </a:cubicBezTo>
                  <a:cubicBezTo>
                    <a:pt x="43" y="184"/>
                    <a:pt x="72" y="167"/>
                    <a:pt x="85" y="159"/>
                  </a:cubicBezTo>
                  <a:cubicBezTo>
                    <a:pt x="85" y="159"/>
                    <a:pt x="85" y="159"/>
                    <a:pt x="85" y="160"/>
                  </a:cubicBezTo>
                  <a:cubicBezTo>
                    <a:pt x="85" y="160"/>
                    <a:pt x="85" y="160"/>
                    <a:pt x="85" y="160"/>
                  </a:cubicBezTo>
                  <a:cubicBezTo>
                    <a:pt x="29" y="196"/>
                    <a:pt x="29" y="196"/>
                    <a:pt x="29" y="196"/>
                  </a:cubicBezTo>
                  <a:cubicBezTo>
                    <a:pt x="104" y="153"/>
                    <a:pt x="104" y="153"/>
                    <a:pt x="104" y="153"/>
                  </a:cubicBezTo>
                  <a:cubicBezTo>
                    <a:pt x="104" y="153"/>
                    <a:pt x="104" y="153"/>
                    <a:pt x="104" y="153"/>
                  </a:cubicBezTo>
                  <a:cubicBezTo>
                    <a:pt x="106" y="152"/>
                    <a:pt x="107" y="152"/>
                    <a:pt x="107" y="152"/>
                  </a:cubicBezTo>
                  <a:cubicBezTo>
                    <a:pt x="107" y="152"/>
                    <a:pt x="107" y="152"/>
                    <a:pt x="107" y="152"/>
                  </a:cubicBezTo>
                  <a:cubicBezTo>
                    <a:pt x="108" y="152"/>
                    <a:pt x="108" y="152"/>
                    <a:pt x="69" y="183"/>
                  </a:cubicBezTo>
                  <a:cubicBezTo>
                    <a:pt x="49" y="198"/>
                    <a:pt x="25" y="217"/>
                    <a:pt x="16" y="224"/>
                  </a:cubicBezTo>
                  <a:cubicBezTo>
                    <a:pt x="27" y="217"/>
                    <a:pt x="62" y="197"/>
                    <a:pt x="84" y="185"/>
                  </a:cubicBezTo>
                  <a:cubicBezTo>
                    <a:pt x="101" y="174"/>
                    <a:pt x="106" y="172"/>
                    <a:pt x="107" y="171"/>
                  </a:cubicBezTo>
                  <a:cubicBezTo>
                    <a:pt x="107" y="171"/>
                    <a:pt x="107" y="171"/>
                    <a:pt x="107" y="171"/>
                  </a:cubicBezTo>
                  <a:cubicBezTo>
                    <a:pt x="107" y="171"/>
                    <a:pt x="107" y="171"/>
                    <a:pt x="107" y="171"/>
                  </a:cubicBezTo>
                  <a:cubicBezTo>
                    <a:pt x="108" y="171"/>
                    <a:pt x="108" y="171"/>
                    <a:pt x="108" y="171"/>
                  </a:cubicBezTo>
                  <a:cubicBezTo>
                    <a:pt x="108" y="171"/>
                    <a:pt x="108" y="171"/>
                    <a:pt x="108" y="171"/>
                  </a:cubicBezTo>
                  <a:cubicBezTo>
                    <a:pt x="108" y="171"/>
                    <a:pt x="108" y="171"/>
                    <a:pt x="108" y="171"/>
                  </a:cubicBezTo>
                  <a:cubicBezTo>
                    <a:pt x="108" y="171"/>
                    <a:pt x="108" y="171"/>
                    <a:pt x="108" y="172"/>
                  </a:cubicBezTo>
                  <a:cubicBezTo>
                    <a:pt x="108" y="172"/>
                    <a:pt x="108" y="172"/>
                    <a:pt x="108" y="172"/>
                  </a:cubicBezTo>
                  <a:cubicBezTo>
                    <a:pt x="108" y="172"/>
                    <a:pt x="108" y="172"/>
                    <a:pt x="107" y="172"/>
                  </a:cubicBezTo>
                  <a:cubicBezTo>
                    <a:pt x="106" y="173"/>
                    <a:pt x="101" y="176"/>
                    <a:pt x="83" y="187"/>
                  </a:cubicBezTo>
                  <a:cubicBezTo>
                    <a:pt x="11" y="241"/>
                    <a:pt x="11" y="241"/>
                    <a:pt x="11" y="241"/>
                  </a:cubicBezTo>
                  <a:cubicBezTo>
                    <a:pt x="23" y="234"/>
                    <a:pt x="51" y="218"/>
                    <a:pt x="73" y="205"/>
                  </a:cubicBezTo>
                  <a:cubicBezTo>
                    <a:pt x="83" y="199"/>
                    <a:pt x="92" y="194"/>
                    <a:pt x="99" y="190"/>
                  </a:cubicBezTo>
                  <a:cubicBezTo>
                    <a:pt x="105" y="186"/>
                    <a:pt x="108" y="185"/>
                    <a:pt x="109" y="184"/>
                  </a:cubicBezTo>
                  <a:cubicBezTo>
                    <a:pt x="109" y="184"/>
                    <a:pt x="109" y="184"/>
                    <a:pt x="109" y="184"/>
                  </a:cubicBezTo>
                  <a:cubicBezTo>
                    <a:pt x="109" y="184"/>
                    <a:pt x="109" y="184"/>
                    <a:pt x="109" y="184"/>
                  </a:cubicBezTo>
                  <a:cubicBezTo>
                    <a:pt x="110" y="184"/>
                    <a:pt x="110" y="184"/>
                    <a:pt x="110" y="184"/>
                  </a:cubicBezTo>
                  <a:cubicBezTo>
                    <a:pt x="110" y="184"/>
                    <a:pt x="110" y="184"/>
                    <a:pt x="110" y="185"/>
                  </a:cubicBezTo>
                  <a:cubicBezTo>
                    <a:pt x="110" y="185"/>
                    <a:pt x="110" y="185"/>
                    <a:pt x="110" y="185"/>
                  </a:cubicBezTo>
                  <a:cubicBezTo>
                    <a:pt x="110" y="185"/>
                    <a:pt x="110" y="185"/>
                    <a:pt x="110" y="185"/>
                  </a:cubicBezTo>
                  <a:cubicBezTo>
                    <a:pt x="109" y="185"/>
                    <a:pt x="108" y="186"/>
                    <a:pt x="105" y="188"/>
                  </a:cubicBezTo>
                  <a:cubicBezTo>
                    <a:pt x="10" y="255"/>
                    <a:pt x="10" y="255"/>
                    <a:pt x="10" y="255"/>
                  </a:cubicBezTo>
                  <a:cubicBezTo>
                    <a:pt x="25" y="247"/>
                    <a:pt x="61" y="225"/>
                    <a:pt x="82" y="213"/>
                  </a:cubicBezTo>
                  <a:cubicBezTo>
                    <a:pt x="98" y="204"/>
                    <a:pt x="102" y="201"/>
                    <a:pt x="104" y="201"/>
                  </a:cubicBezTo>
                  <a:cubicBezTo>
                    <a:pt x="104" y="200"/>
                    <a:pt x="104" y="200"/>
                    <a:pt x="104" y="200"/>
                  </a:cubicBezTo>
                  <a:cubicBezTo>
                    <a:pt x="104" y="200"/>
                    <a:pt x="104" y="200"/>
                    <a:pt x="104" y="200"/>
                  </a:cubicBezTo>
                  <a:cubicBezTo>
                    <a:pt x="104" y="200"/>
                    <a:pt x="104" y="200"/>
                    <a:pt x="104" y="200"/>
                  </a:cubicBezTo>
                  <a:cubicBezTo>
                    <a:pt x="105" y="200"/>
                    <a:pt x="105" y="200"/>
                    <a:pt x="105" y="201"/>
                  </a:cubicBezTo>
                  <a:cubicBezTo>
                    <a:pt x="105" y="201"/>
                    <a:pt x="105" y="201"/>
                    <a:pt x="105" y="201"/>
                  </a:cubicBezTo>
                  <a:cubicBezTo>
                    <a:pt x="36" y="245"/>
                    <a:pt x="36" y="245"/>
                    <a:pt x="36" y="245"/>
                  </a:cubicBezTo>
                  <a:cubicBezTo>
                    <a:pt x="41" y="242"/>
                    <a:pt x="49" y="238"/>
                    <a:pt x="58" y="233"/>
                  </a:cubicBezTo>
                  <a:cubicBezTo>
                    <a:pt x="95" y="211"/>
                    <a:pt x="102" y="207"/>
                    <a:pt x="104" y="207"/>
                  </a:cubicBezTo>
                  <a:cubicBezTo>
                    <a:pt x="104" y="207"/>
                    <a:pt x="104" y="207"/>
                    <a:pt x="104" y="207"/>
                  </a:cubicBezTo>
                  <a:cubicBezTo>
                    <a:pt x="104" y="207"/>
                    <a:pt x="104" y="207"/>
                    <a:pt x="104" y="207"/>
                  </a:cubicBezTo>
                  <a:cubicBezTo>
                    <a:pt x="104" y="206"/>
                    <a:pt x="104" y="206"/>
                    <a:pt x="104" y="207"/>
                  </a:cubicBezTo>
                  <a:cubicBezTo>
                    <a:pt x="104" y="207"/>
                    <a:pt x="104" y="207"/>
                    <a:pt x="104" y="207"/>
                  </a:cubicBezTo>
                  <a:cubicBezTo>
                    <a:pt x="104" y="207"/>
                    <a:pt x="104" y="207"/>
                    <a:pt x="104" y="207"/>
                  </a:cubicBezTo>
                  <a:cubicBezTo>
                    <a:pt x="104" y="207"/>
                    <a:pt x="104" y="207"/>
                    <a:pt x="100" y="210"/>
                  </a:cubicBezTo>
                  <a:cubicBezTo>
                    <a:pt x="100" y="210"/>
                    <a:pt x="100" y="210"/>
                    <a:pt x="100" y="210"/>
                  </a:cubicBezTo>
                  <a:cubicBezTo>
                    <a:pt x="100" y="210"/>
                    <a:pt x="100" y="210"/>
                    <a:pt x="100" y="210"/>
                  </a:cubicBezTo>
                  <a:cubicBezTo>
                    <a:pt x="98" y="212"/>
                    <a:pt x="89" y="217"/>
                    <a:pt x="57" y="237"/>
                  </a:cubicBezTo>
                  <a:cubicBezTo>
                    <a:pt x="46" y="244"/>
                    <a:pt x="36" y="250"/>
                    <a:pt x="28" y="256"/>
                  </a:cubicBezTo>
                  <a:cubicBezTo>
                    <a:pt x="48" y="244"/>
                    <a:pt x="84" y="223"/>
                    <a:pt x="101" y="213"/>
                  </a:cubicBezTo>
                  <a:cubicBezTo>
                    <a:pt x="101" y="213"/>
                    <a:pt x="101" y="213"/>
                    <a:pt x="102" y="213"/>
                  </a:cubicBezTo>
                  <a:cubicBezTo>
                    <a:pt x="102" y="213"/>
                    <a:pt x="102" y="213"/>
                    <a:pt x="102" y="213"/>
                  </a:cubicBezTo>
                  <a:cubicBezTo>
                    <a:pt x="102" y="213"/>
                    <a:pt x="102" y="213"/>
                    <a:pt x="102" y="213"/>
                  </a:cubicBezTo>
                  <a:cubicBezTo>
                    <a:pt x="102" y="214"/>
                    <a:pt x="102" y="214"/>
                    <a:pt x="102" y="214"/>
                  </a:cubicBezTo>
                  <a:cubicBezTo>
                    <a:pt x="101" y="214"/>
                    <a:pt x="101" y="214"/>
                    <a:pt x="101" y="214"/>
                  </a:cubicBezTo>
                  <a:cubicBezTo>
                    <a:pt x="100" y="214"/>
                    <a:pt x="99" y="215"/>
                    <a:pt x="97" y="216"/>
                  </a:cubicBezTo>
                  <a:cubicBezTo>
                    <a:pt x="97" y="217"/>
                    <a:pt x="96" y="217"/>
                    <a:pt x="95" y="218"/>
                  </a:cubicBezTo>
                  <a:cubicBezTo>
                    <a:pt x="95" y="218"/>
                    <a:pt x="95" y="218"/>
                    <a:pt x="95" y="218"/>
                  </a:cubicBezTo>
                  <a:cubicBezTo>
                    <a:pt x="95" y="218"/>
                    <a:pt x="95" y="218"/>
                    <a:pt x="95" y="218"/>
                  </a:cubicBezTo>
                  <a:cubicBezTo>
                    <a:pt x="95" y="219"/>
                    <a:pt x="95" y="219"/>
                    <a:pt x="48" y="250"/>
                  </a:cubicBezTo>
                  <a:cubicBezTo>
                    <a:pt x="36" y="258"/>
                    <a:pt x="24" y="266"/>
                    <a:pt x="15" y="272"/>
                  </a:cubicBezTo>
                  <a:cubicBezTo>
                    <a:pt x="27" y="265"/>
                    <a:pt x="45" y="255"/>
                    <a:pt x="64" y="244"/>
                  </a:cubicBezTo>
                  <a:cubicBezTo>
                    <a:pt x="79" y="235"/>
                    <a:pt x="95" y="226"/>
                    <a:pt x="107" y="219"/>
                  </a:cubicBezTo>
                  <a:cubicBezTo>
                    <a:pt x="113" y="216"/>
                    <a:pt x="117" y="213"/>
                    <a:pt x="121" y="211"/>
                  </a:cubicBezTo>
                  <a:cubicBezTo>
                    <a:pt x="124" y="209"/>
                    <a:pt x="125" y="208"/>
                    <a:pt x="126" y="208"/>
                  </a:cubicBezTo>
                  <a:cubicBezTo>
                    <a:pt x="126" y="208"/>
                    <a:pt x="126" y="208"/>
                    <a:pt x="126" y="208"/>
                  </a:cubicBezTo>
                  <a:cubicBezTo>
                    <a:pt x="126" y="208"/>
                    <a:pt x="126" y="208"/>
                    <a:pt x="126" y="208"/>
                  </a:cubicBezTo>
                  <a:cubicBezTo>
                    <a:pt x="127" y="208"/>
                    <a:pt x="127" y="208"/>
                    <a:pt x="127" y="208"/>
                  </a:cubicBezTo>
                  <a:cubicBezTo>
                    <a:pt x="127" y="208"/>
                    <a:pt x="127" y="208"/>
                    <a:pt x="127" y="209"/>
                  </a:cubicBezTo>
                  <a:cubicBezTo>
                    <a:pt x="127" y="209"/>
                    <a:pt x="127" y="209"/>
                    <a:pt x="127" y="209"/>
                  </a:cubicBezTo>
                  <a:cubicBezTo>
                    <a:pt x="127" y="209"/>
                    <a:pt x="127" y="209"/>
                    <a:pt x="126" y="209"/>
                  </a:cubicBezTo>
                  <a:cubicBezTo>
                    <a:pt x="125" y="210"/>
                    <a:pt x="122" y="212"/>
                    <a:pt x="115" y="217"/>
                  </a:cubicBezTo>
                  <a:cubicBezTo>
                    <a:pt x="107" y="221"/>
                    <a:pt x="97" y="228"/>
                    <a:pt x="86" y="235"/>
                  </a:cubicBezTo>
                  <a:cubicBezTo>
                    <a:pt x="65" y="250"/>
                    <a:pt x="37" y="267"/>
                    <a:pt x="23" y="277"/>
                  </a:cubicBezTo>
                  <a:cubicBezTo>
                    <a:pt x="52" y="260"/>
                    <a:pt x="134" y="213"/>
                    <a:pt x="135" y="212"/>
                  </a:cubicBezTo>
                  <a:cubicBezTo>
                    <a:pt x="135" y="212"/>
                    <a:pt x="136" y="212"/>
                    <a:pt x="136" y="212"/>
                  </a:cubicBezTo>
                  <a:cubicBezTo>
                    <a:pt x="136" y="212"/>
                    <a:pt x="136" y="213"/>
                    <a:pt x="136" y="213"/>
                  </a:cubicBezTo>
                  <a:cubicBezTo>
                    <a:pt x="20" y="290"/>
                    <a:pt x="20" y="290"/>
                    <a:pt x="20" y="290"/>
                  </a:cubicBezTo>
                  <a:cubicBezTo>
                    <a:pt x="29" y="284"/>
                    <a:pt x="44" y="276"/>
                    <a:pt x="59" y="267"/>
                  </a:cubicBezTo>
                  <a:cubicBezTo>
                    <a:pt x="114" y="235"/>
                    <a:pt x="127" y="227"/>
                    <a:pt x="128" y="227"/>
                  </a:cubicBezTo>
                  <a:cubicBezTo>
                    <a:pt x="128" y="227"/>
                    <a:pt x="128" y="227"/>
                    <a:pt x="128" y="227"/>
                  </a:cubicBezTo>
                  <a:cubicBezTo>
                    <a:pt x="128" y="227"/>
                    <a:pt x="129" y="227"/>
                    <a:pt x="129" y="227"/>
                  </a:cubicBezTo>
                  <a:cubicBezTo>
                    <a:pt x="129" y="228"/>
                    <a:pt x="129" y="228"/>
                    <a:pt x="115" y="238"/>
                  </a:cubicBezTo>
                  <a:cubicBezTo>
                    <a:pt x="107" y="243"/>
                    <a:pt x="97" y="251"/>
                    <a:pt x="84" y="260"/>
                  </a:cubicBezTo>
                  <a:cubicBezTo>
                    <a:pt x="69" y="271"/>
                    <a:pt x="54" y="282"/>
                    <a:pt x="46" y="288"/>
                  </a:cubicBezTo>
                  <a:cubicBezTo>
                    <a:pt x="66" y="276"/>
                    <a:pt x="125" y="242"/>
                    <a:pt x="159" y="223"/>
                  </a:cubicBezTo>
                  <a:cubicBezTo>
                    <a:pt x="159" y="223"/>
                    <a:pt x="159" y="223"/>
                    <a:pt x="159" y="223"/>
                  </a:cubicBezTo>
                  <a:cubicBezTo>
                    <a:pt x="159" y="223"/>
                    <a:pt x="159" y="223"/>
                    <a:pt x="159" y="223"/>
                  </a:cubicBezTo>
                  <a:cubicBezTo>
                    <a:pt x="159" y="223"/>
                    <a:pt x="159" y="223"/>
                    <a:pt x="159" y="223"/>
                  </a:cubicBezTo>
                  <a:cubicBezTo>
                    <a:pt x="159" y="223"/>
                    <a:pt x="159" y="223"/>
                    <a:pt x="159" y="223"/>
                  </a:cubicBezTo>
                  <a:cubicBezTo>
                    <a:pt x="159" y="223"/>
                    <a:pt x="159" y="223"/>
                    <a:pt x="159" y="223"/>
                  </a:cubicBezTo>
                  <a:cubicBezTo>
                    <a:pt x="157" y="225"/>
                    <a:pt x="147" y="232"/>
                    <a:pt x="91" y="269"/>
                  </a:cubicBezTo>
                  <a:cubicBezTo>
                    <a:pt x="74" y="279"/>
                    <a:pt x="58" y="290"/>
                    <a:pt x="47" y="297"/>
                  </a:cubicBezTo>
                  <a:cubicBezTo>
                    <a:pt x="173" y="224"/>
                    <a:pt x="240" y="186"/>
                    <a:pt x="246" y="182"/>
                  </a:cubicBezTo>
                  <a:cubicBezTo>
                    <a:pt x="246" y="182"/>
                    <a:pt x="246" y="182"/>
                    <a:pt x="246" y="182"/>
                  </a:cubicBezTo>
                  <a:cubicBezTo>
                    <a:pt x="246" y="182"/>
                    <a:pt x="246" y="182"/>
                    <a:pt x="246" y="182"/>
                  </a:cubicBezTo>
                  <a:cubicBezTo>
                    <a:pt x="246" y="182"/>
                    <a:pt x="247" y="182"/>
                    <a:pt x="247" y="182"/>
                  </a:cubicBezTo>
                  <a:cubicBezTo>
                    <a:pt x="247" y="182"/>
                    <a:pt x="247" y="182"/>
                    <a:pt x="247" y="182"/>
                  </a:cubicBezTo>
                  <a:cubicBezTo>
                    <a:pt x="247" y="183"/>
                    <a:pt x="247" y="183"/>
                    <a:pt x="247" y="183"/>
                  </a:cubicBezTo>
                  <a:cubicBezTo>
                    <a:pt x="247" y="183"/>
                    <a:pt x="247" y="183"/>
                    <a:pt x="247" y="183"/>
                  </a:cubicBezTo>
                  <a:cubicBezTo>
                    <a:pt x="247" y="183"/>
                    <a:pt x="247" y="183"/>
                    <a:pt x="247" y="183"/>
                  </a:cubicBezTo>
                  <a:cubicBezTo>
                    <a:pt x="245" y="185"/>
                    <a:pt x="239" y="189"/>
                    <a:pt x="212" y="207"/>
                  </a:cubicBezTo>
                  <a:cubicBezTo>
                    <a:pt x="192" y="220"/>
                    <a:pt x="166" y="238"/>
                    <a:pt x="142" y="254"/>
                  </a:cubicBezTo>
                  <a:cubicBezTo>
                    <a:pt x="121" y="268"/>
                    <a:pt x="100" y="282"/>
                    <a:pt x="88" y="290"/>
                  </a:cubicBezTo>
                  <a:cubicBezTo>
                    <a:pt x="256" y="193"/>
                    <a:pt x="256" y="193"/>
                    <a:pt x="256" y="193"/>
                  </a:cubicBezTo>
                  <a:cubicBezTo>
                    <a:pt x="256" y="193"/>
                    <a:pt x="256" y="193"/>
                    <a:pt x="256" y="194"/>
                  </a:cubicBezTo>
                  <a:cubicBezTo>
                    <a:pt x="256" y="194"/>
                    <a:pt x="256" y="194"/>
                    <a:pt x="256" y="194"/>
                  </a:cubicBezTo>
                  <a:cubicBezTo>
                    <a:pt x="216" y="223"/>
                    <a:pt x="145" y="274"/>
                    <a:pt x="127" y="288"/>
                  </a:cubicBezTo>
                  <a:cubicBezTo>
                    <a:pt x="207" y="242"/>
                    <a:pt x="248" y="218"/>
                    <a:pt x="249" y="218"/>
                  </a:cubicBezTo>
                  <a:cubicBezTo>
                    <a:pt x="249" y="218"/>
                    <a:pt x="249" y="218"/>
                    <a:pt x="249" y="218"/>
                  </a:cubicBezTo>
                  <a:cubicBezTo>
                    <a:pt x="249" y="218"/>
                    <a:pt x="249" y="218"/>
                    <a:pt x="249" y="218"/>
                  </a:cubicBezTo>
                  <a:cubicBezTo>
                    <a:pt x="249" y="218"/>
                    <a:pt x="250" y="218"/>
                    <a:pt x="249" y="219"/>
                  </a:cubicBezTo>
                  <a:cubicBezTo>
                    <a:pt x="249" y="219"/>
                    <a:pt x="249" y="219"/>
                    <a:pt x="249" y="219"/>
                  </a:cubicBezTo>
                  <a:cubicBezTo>
                    <a:pt x="249" y="219"/>
                    <a:pt x="249" y="219"/>
                    <a:pt x="249" y="219"/>
                  </a:cubicBezTo>
                  <a:cubicBezTo>
                    <a:pt x="247" y="221"/>
                    <a:pt x="238" y="227"/>
                    <a:pt x="194" y="255"/>
                  </a:cubicBezTo>
                  <a:cubicBezTo>
                    <a:pt x="181" y="264"/>
                    <a:pt x="167" y="272"/>
                    <a:pt x="157" y="279"/>
                  </a:cubicBezTo>
                  <a:cubicBezTo>
                    <a:pt x="161" y="277"/>
                    <a:pt x="165" y="275"/>
                    <a:pt x="169" y="272"/>
                  </a:cubicBezTo>
                  <a:cubicBezTo>
                    <a:pt x="238" y="231"/>
                    <a:pt x="262" y="217"/>
                    <a:pt x="266" y="216"/>
                  </a:cubicBezTo>
                  <a:cubicBezTo>
                    <a:pt x="266" y="216"/>
                    <a:pt x="266" y="216"/>
                    <a:pt x="266" y="216"/>
                  </a:cubicBezTo>
                  <a:cubicBezTo>
                    <a:pt x="266" y="216"/>
                    <a:pt x="266" y="216"/>
                    <a:pt x="266" y="216"/>
                  </a:cubicBezTo>
                  <a:cubicBezTo>
                    <a:pt x="266" y="216"/>
                    <a:pt x="266" y="216"/>
                    <a:pt x="266" y="216"/>
                  </a:cubicBezTo>
                  <a:cubicBezTo>
                    <a:pt x="266" y="216"/>
                    <a:pt x="266" y="216"/>
                    <a:pt x="267" y="216"/>
                  </a:cubicBezTo>
                  <a:cubicBezTo>
                    <a:pt x="267" y="216"/>
                    <a:pt x="267" y="217"/>
                    <a:pt x="266" y="217"/>
                  </a:cubicBezTo>
                  <a:cubicBezTo>
                    <a:pt x="266" y="218"/>
                    <a:pt x="194" y="271"/>
                    <a:pt x="173" y="287"/>
                  </a:cubicBezTo>
                  <a:cubicBezTo>
                    <a:pt x="180" y="283"/>
                    <a:pt x="191" y="276"/>
                    <a:pt x="203" y="269"/>
                  </a:cubicBezTo>
                  <a:cubicBezTo>
                    <a:pt x="253" y="240"/>
                    <a:pt x="262" y="235"/>
                    <a:pt x="264" y="234"/>
                  </a:cubicBezTo>
                  <a:cubicBezTo>
                    <a:pt x="264" y="234"/>
                    <a:pt x="264" y="234"/>
                    <a:pt x="264" y="234"/>
                  </a:cubicBezTo>
                  <a:cubicBezTo>
                    <a:pt x="264" y="234"/>
                    <a:pt x="264" y="234"/>
                    <a:pt x="264" y="234"/>
                  </a:cubicBezTo>
                  <a:cubicBezTo>
                    <a:pt x="264" y="234"/>
                    <a:pt x="264" y="234"/>
                    <a:pt x="264" y="234"/>
                  </a:cubicBezTo>
                  <a:cubicBezTo>
                    <a:pt x="264" y="234"/>
                    <a:pt x="264" y="234"/>
                    <a:pt x="264" y="234"/>
                  </a:cubicBezTo>
                  <a:cubicBezTo>
                    <a:pt x="264" y="234"/>
                    <a:pt x="264" y="235"/>
                    <a:pt x="264" y="235"/>
                  </a:cubicBezTo>
                  <a:cubicBezTo>
                    <a:pt x="263" y="235"/>
                    <a:pt x="200" y="280"/>
                    <a:pt x="181" y="294"/>
                  </a:cubicBezTo>
                  <a:cubicBezTo>
                    <a:pt x="197" y="285"/>
                    <a:pt x="243" y="258"/>
                    <a:pt x="269" y="243"/>
                  </a:cubicBezTo>
                  <a:cubicBezTo>
                    <a:pt x="269" y="243"/>
                    <a:pt x="269" y="243"/>
                    <a:pt x="270" y="243"/>
                  </a:cubicBezTo>
                  <a:cubicBezTo>
                    <a:pt x="270" y="243"/>
                    <a:pt x="270" y="243"/>
                    <a:pt x="270" y="243"/>
                  </a:cubicBezTo>
                  <a:cubicBezTo>
                    <a:pt x="270" y="243"/>
                    <a:pt x="270" y="243"/>
                    <a:pt x="270" y="243"/>
                  </a:cubicBezTo>
                  <a:cubicBezTo>
                    <a:pt x="270" y="243"/>
                    <a:pt x="270" y="243"/>
                    <a:pt x="270" y="243"/>
                  </a:cubicBezTo>
                  <a:cubicBezTo>
                    <a:pt x="270" y="243"/>
                    <a:pt x="270" y="243"/>
                    <a:pt x="270" y="244"/>
                  </a:cubicBezTo>
                  <a:cubicBezTo>
                    <a:pt x="268" y="245"/>
                    <a:pt x="262" y="249"/>
                    <a:pt x="240" y="264"/>
                  </a:cubicBezTo>
                  <a:cubicBezTo>
                    <a:pt x="228" y="272"/>
                    <a:pt x="214" y="281"/>
                    <a:pt x="206" y="286"/>
                  </a:cubicBezTo>
                  <a:cubicBezTo>
                    <a:pt x="248" y="262"/>
                    <a:pt x="248" y="262"/>
                    <a:pt x="248" y="262"/>
                  </a:cubicBezTo>
                  <a:cubicBezTo>
                    <a:pt x="249" y="262"/>
                    <a:pt x="249" y="262"/>
                    <a:pt x="249" y="262"/>
                  </a:cubicBezTo>
                  <a:cubicBezTo>
                    <a:pt x="249" y="262"/>
                    <a:pt x="249" y="262"/>
                    <a:pt x="249" y="263"/>
                  </a:cubicBezTo>
                  <a:cubicBezTo>
                    <a:pt x="263" y="255"/>
                    <a:pt x="263" y="255"/>
                    <a:pt x="263" y="255"/>
                  </a:cubicBezTo>
                  <a:cubicBezTo>
                    <a:pt x="263" y="254"/>
                    <a:pt x="263" y="254"/>
                    <a:pt x="263" y="255"/>
                  </a:cubicBezTo>
                  <a:cubicBezTo>
                    <a:pt x="263" y="255"/>
                    <a:pt x="263" y="255"/>
                    <a:pt x="263" y="255"/>
                  </a:cubicBezTo>
                  <a:cubicBezTo>
                    <a:pt x="263" y="255"/>
                    <a:pt x="263" y="255"/>
                    <a:pt x="263" y="255"/>
                  </a:cubicBezTo>
                  <a:cubicBezTo>
                    <a:pt x="263" y="255"/>
                    <a:pt x="263" y="255"/>
                    <a:pt x="263" y="255"/>
                  </a:cubicBezTo>
                  <a:cubicBezTo>
                    <a:pt x="262" y="256"/>
                    <a:pt x="260" y="258"/>
                    <a:pt x="254" y="264"/>
                  </a:cubicBezTo>
                  <a:cubicBezTo>
                    <a:pt x="248" y="268"/>
                    <a:pt x="240" y="275"/>
                    <a:pt x="232" y="282"/>
                  </a:cubicBezTo>
                  <a:cubicBezTo>
                    <a:pt x="222" y="290"/>
                    <a:pt x="211" y="299"/>
                    <a:pt x="205" y="304"/>
                  </a:cubicBezTo>
                  <a:cubicBezTo>
                    <a:pt x="211" y="301"/>
                    <a:pt x="220" y="296"/>
                    <a:pt x="229" y="290"/>
                  </a:cubicBezTo>
                  <a:cubicBezTo>
                    <a:pt x="236" y="286"/>
                    <a:pt x="244" y="282"/>
                    <a:pt x="249" y="279"/>
                  </a:cubicBezTo>
                  <a:cubicBezTo>
                    <a:pt x="254" y="276"/>
                    <a:pt x="257" y="275"/>
                    <a:pt x="258" y="274"/>
                  </a:cubicBezTo>
                  <a:cubicBezTo>
                    <a:pt x="258" y="274"/>
                    <a:pt x="258" y="274"/>
                    <a:pt x="258" y="274"/>
                  </a:cubicBezTo>
                  <a:cubicBezTo>
                    <a:pt x="258" y="274"/>
                    <a:pt x="258" y="274"/>
                    <a:pt x="258" y="274"/>
                  </a:cubicBezTo>
                  <a:cubicBezTo>
                    <a:pt x="258" y="274"/>
                    <a:pt x="258" y="274"/>
                    <a:pt x="259" y="274"/>
                  </a:cubicBezTo>
                  <a:cubicBezTo>
                    <a:pt x="259" y="274"/>
                    <a:pt x="259" y="274"/>
                    <a:pt x="258" y="275"/>
                  </a:cubicBezTo>
                  <a:cubicBezTo>
                    <a:pt x="233" y="297"/>
                    <a:pt x="233" y="297"/>
                    <a:pt x="233" y="297"/>
                  </a:cubicBezTo>
                  <a:cubicBezTo>
                    <a:pt x="240" y="293"/>
                    <a:pt x="255" y="285"/>
                    <a:pt x="264" y="279"/>
                  </a:cubicBezTo>
                  <a:cubicBezTo>
                    <a:pt x="264" y="279"/>
                    <a:pt x="264" y="279"/>
                    <a:pt x="264" y="279"/>
                  </a:cubicBezTo>
                  <a:cubicBezTo>
                    <a:pt x="264" y="279"/>
                    <a:pt x="264" y="280"/>
                    <a:pt x="264" y="280"/>
                  </a:cubicBezTo>
                  <a:cubicBezTo>
                    <a:pt x="264" y="280"/>
                    <a:pt x="264" y="280"/>
                    <a:pt x="264" y="280"/>
                  </a:cubicBezTo>
                  <a:cubicBezTo>
                    <a:pt x="264" y="280"/>
                    <a:pt x="264" y="280"/>
                    <a:pt x="264" y="280"/>
                  </a:cubicBezTo>
                  <a:cubicBezTo>
                    <a:pt x="264" y="280"/>
                    <a:pt x="264" y="280"/>
                    <a:pt x="264" y="280"/>
                  </a:cubicBezTo>
                  <a:cubicBezTo>
                    <a:pt x="263" y="281"/>
                    <a:pt x="259" y="284"/>
                    <a:pt x="246" y="294"/>
                  </a:cubicBezTo>
                  <a:cubicBezTo>
                    <a:pt x="255" y="289"/>
                    <a:pt x="255" y="289"/>
                    <a:pt x="255" y="289"/>
                  </a:cubicBezTo>
                  <a:cubicBezTo>
                    <a:pt x="255" y="289"/>
                    <a:pt x="255" y="289"/>
                    <a:pt x="255" y="289"/>
                  </a:cubicBezTo>
                  <a:cubicBezTo>
                    <a:pt x="260" y="294"/>
                    <a:pt x="260" y="294"/>
                    <a:pt x="260" y="294"/>
                  </a:cubicBezTo>
                  <a:cubicBezTo>
                    <a:pt x="261" y="293"/>
                    <a:pt x="261" y="293"/>
                    <a:pt x="261" y="293"/>
                  </a:cubicBezTo>
                  <a:cubicBezTo>
                    <a:pt x="261" y="294"/>
                    <a:pt x="261" y="294"/>
                    <a:pt x="261" y="294"/>
                  </a:cubicBezTo>
                  <a:cubicBezTo>
                    <a:pt x="261" y="294"/>
                    <a:pt x="261" y="294"/>
                    <a:pt x="261" y="294"/>
                  </a:cubicBezTo>
                  <a:cubicBezTo>
                    <a:pt x="261" y="294"/>
                    <a:pt x="261" y="294"/>
                    <a:pt x="261" y="294"/>
                  </a:cubicBezTo>
                  <a:cubicBezTo>
                    <a:pt x="261" y="294"/>
                    <a:pt x="260" y="295"/>
                    <a:pt x="260" y="295"/>
                  </a:cubicBezTo>
                  <a:cubicBezTo>
                    <a:pt x="260" y="295"/>
                    <a:pt x="260" y="295"/>
                    <a:pt x="260" y="294"/>
                  </a:cubicBezTo>
                  <a:cubicBezTo>
                    <a:pt x="255" y="290"/>
                    <a:pt x="255" y="290"/>
                    <a:pt x="255" y="290"/>
                  </a:cubicBezTo>
                  <a:cubicBezTo>
                    <a:pt x="240" y="299"/>
                    <a:pt x="240" y="299"/>
                    <a:pt x="240" y="299"/>
                  </a:cubicBezTo>
                  <a:cubicBezTo>
                    <a:pt x="240" y="299"/>
                    <a:pt x="239" y="299"/>
                    <a:pt x="239" y="299"/>
                  </a:cubicBezTo>
                  <a:cubicBezTo>
                    <a:pt x="239" y="298"/>
                    <a:pt x="239" y="298"/>
                    <a:pt x="239" y="298"/>
                  </a:cubicBezTo>
                  <a:cubicBezTo>
                    <a:pt x="245" y="293"/>
                    <a:pt x="253" y="287"/>
                    <a:pt x="259" y="284"/>
                  </a:cubicBezTo>
                  <a:cubicBezTo>
                    <a:pt x="236" y="297"/>
                    <a:pt x="231" y="300"/>
                    <a:pt x="229" y="300"/>
                  </a:cubicBezTo>
                  <a:cubicBezTo>
                    <a:pt x="229" y="300"/>
                    <a:pt x="229" y="300"/>
                    <a:pt x="229" y="300"/>
                  </a:cubicBezTo>
                  <a:cubicBezTo>
                    <a:pt x="229" y="300"/>
                    <a:pt x="229" y="300"/>
                    <a:pt x="229" y="300"/>
                  </a:cubicBezTo>
                  <a:cubicBezTo>
                    <a:pt x="229" y="301"/>
                    <a:pt x="229" y="300"/>
                    <a:pt x="229" y="300"/>
                  </a:cubicBezTo>
                  <a:cubicBezTo>
                    <a:pt x="229" y="300"/>
                    <a:pt x="229" y="300"/>
                    <a:pt x="229" y="300"/>
                  </a:cubicBezTo>
                  <a:cubicBezTo>
                    <a:pt x="229" y="300"/>
                    <a:pt x="229" y="300"/>
                    <a:pt x="229" y="300"/>
                  </a:cubicBezTo>
                  <a:cubicBezTo>
                    <a:pt x="254" y="277"/>
                    <a:pt x="254" y="277"/>
                    <a:pt x="254" y="277"/>
                  </a:cubicBezTo>
                  <a:cubicBezTo>
                    <a:pt x="242" y="284"/>
                    <a:pt x="202" y="307"/>
                    <a:pt x="201" y="308"/>
                  </a:cubicBezTo>
                  <a:cubicBezTo>
                    <a:pt x="201" y="308"/>
                    <a:pt x="201" y="308"/>
                    <a:pt x="201"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54" name="Freeform 279"/>
            <p:cNvSpPr/>
            <p:nvPr/>
          </p:nvSpPr>
          <p:spPr bwMode="auto">
            <a:xfrm>
              <a:off x="2982913" y="5695950"/>
              <a:ext cx="557213" cy="534988"/>
            </a:xfrm>
            <a:custGeom>
              <a:avLst/>
              <a:gdLst>
                <a:gd name="T0" fmla="*/ 76 w 172"/>
                <a:gd name="T1" fmla="*/ 165 h 165"/>
                <a:gd name="T2" fmla="*/ 132 w 172"/>
                <a:gd name="T3" fmla="*/ 129 h 165"/>
                <a:gd name="T4" fmla="*/ 89 w 172"/>
                <a:gd name="T5" fmla="*/ 154 h 165"/>
                <a:gd name="T6" fmla="*/ 75 w 172"/>
                <a:gd name="T7" fmla="*/ 162 h 165"/>
                <a:gd name="T8" fmla="*/ 135 w 172"/>
                <a:gd name="T9" fmla="*/ 115 h 165"/>
                <a:gd name="T10" fmla="*/ 85 w 172"/>
                <a:gd name="T11" fmla="*/ 143 h 165"/>
                <a:gd name="T12" fmla="*/ 158 w 172"/>
                <a:gd name="T13" fmla="*/ 81 h 165"/>
                <a:gd name="T14" fmla="*/ 77 w 172"/>
                <a:gd name="T15" fmla="*/ 126 h 165"/>
                <a:gd name="T16" fmla="*/ 146 w 172"/>
                <a:gd name="T17" fmla="*/ 73 h 165"/>
                <a:gd name="T18" fmla="*/ 126 w 172"/>
                <a:gd name="T19" fmla="*/ 81 h 165"/>
                <a:gd name="T20" fmla="*/ 81 w 172"/>
                <a:gd name="T21" fmla="*/ 106 h 165"/>
                <a:gd name="T22" fmla="*/ 141 w 172"/>
                <a:gd name="T23" fmla="*/ 56 h 165"/>
                <a:gd name="T24" fmla="*/ 80 w 172"/>
                <a:gd name="T25" fmla="*/ 91 h 165"/>
                <a:gd name="T26" fmla="*/ 118 w 172"/>
                <a:gd name="T27" fmla="*/ 62 h 165"/>
                <a:gd name="T28" fmla="*/ 80 w 172"/>
                <a:gd name="T29" fmla="*/ 77 h 165"/>
                <a:gd name="T30" fmla="*/ 117 w 172"/>
                <a:gd name="T31" fmla="*/ 49 h 165"/>
                <a:gd name="T32" fmla="*/ 83 w 172"/>
                <a:gd name="T33" fmla="*/ 63 h 165"/>
                <a:gd name="T34" fmla="*/ 58 w 172"/>
                <a:gd name="T35" fmla="*/ 63 h 165"/>
                <a:gd name="T36" fmla="*/ 71 w 172"/>
                <a:gd name="T37" fmla="*/ 55 h 165"/>
                <a:gd name="T38" fmla="*/ 72 w 172"/>
                <a:gd name="T39" fmla="*/ 53 h 165"/>
                <a:gd name="T40" fmla="*/ 56 w 172"/>
                <a:gd name="T41" fmla="*/ 61 h 165"/>
                <a:gd name="T42" fmla="*/ 24 w 172"/>
                <a:gd name="T43" fmla="*/ 72 h 165"/>
                <a:gd name="T44" fmla="*/ 24 w 172"/>
                <a:gd name="T45" fmla="*/ 71 h 165"/>
                <a:gd name="T46" fmla="*/ 31 w 172"/>
                <a:gd name="T47" fmla="*/ 67 h 165"/>
                <a:gd name="T48" fmla="*/ 75 w 172"/>
                <a:gd name="T49" fmla="*/ 37 h 165"/>
                <a:gd name="T50" fmla="*/ 0 w 172"/>
                <a:gd name="T51" fmla="*/ 77 h 165"/>
                <a:gd name="T52" fmla="*/ 57 w 172"/>
                <a:gd name="T53" fmla="*/ 38 h 165"/>
                <a:gd name="T54" fmla="*/ 1 w 172"/>
                <a:gd name="T55" fmla="*/ 66 h 165"/>
                <a:gd name="T56" fmla="*/ 115 w 172"/>
                <a:gd name="T57" fmla="*/ 0 h 165"/>
                <a:gd name="T58" fmla="*/ 55 w 172"/>
                <a:gd name="T59" fmla="*/ 45 h 165"/>
                <a:gd name="T60" fmla="*/ 120 w 172"/>
                <a:gd name="T61" fmla="*/ 7 h 165"/>
                <a:gd name="T62" fmla="*/ 74 w 172"/>
                <a:gd name="T63" fmla="*/ 42 h 165"/>
                <a:gd name="T64" fmla="*/ 126 w 172"/>
                <a:gd name="T65" fmla="*/ 12 h 165"/>
                <a:gd name="T66" fmla="*/ 103 w 172"/>
                <a:gd name="T67" fmla="*/ 33 h 165"/>
                <a:gd name="T68" fmla="*/ 137 w 172"/>
                <a:gd name="T69" fmla="*/ 14 h 165"/>
                <a:gd name="T70" fmla="*/ 136 w 172"/>
                <a:gd name="T71" fmla="*/ 18 h 165"/>
                <a:gd name="T72" fmla="*/ 154 w 172"/>
                <a:gd name="T73" fmla="*/ 22 h 165"/>
                <a:gd name="T74" fmla="*/ 156 w 172"/>
                <a:gd name="T75" fmla="*/ 33 h 165"/>
                <a:gd name="T76" fmla="*/ 158 w 172"/>
                <a:gd name="T77" fmla="*/ 33 h 165"/>
                <a:gd name="T78" fmla="*/ 145 w 172"/>
                <a:gd name="T79" fmla="*/ 53 h 165"/>
                <a:gd name="T80" fmla="*/ 85 w 172"/>
                <a:gd name="T81" fmla="*/ 103 h 165"/>
                <a:gd name="T82" fmla="*/ 144 w 172"/>
                <a:gd name="T83" fmla="*/ 69 h 165"/>
                <a:gd name="T84" fmla="*/ 88 w 172"/>
                <a:gd name="T85" fmla="*/ 106 h 165"/>
                <a:gd name="T86" fmla="*/ 152 w 172"/>
                <a:gd name="T87" fmla="*/ 70 h 165"/>
                <a:gd name="T88" fmla="*/ 83 w 172"/>
                <a:gd name="T89" fmla="*/ 123 h 165"/>
                <a:gd name="T90" fmla="*/ 162 w 172"/>
                <a:gd name="T91" fmla="*/ 78 h 165"/>
                <a:gd name="T92" fmla="*/ 135 w 172"/>
                <a:gd name="T93" fmla="*/ 115 h 165"/>
                <a:gd name="T94" fmla="*/ 172 w 172"/>
                <a:gd name="T95" fmla="*/ 93 h 165"/>
                <a:gd name="T96" fmla="*/ 166 w 172"/>
                <a:gd name="T97" fmla="*/ 108 h 165"/>
                <a:gd name="T98" fmla="*/ 167 w 172"/>
                <a:gd name="T99" fmla="*/ 109 h 165"/>
                <a:gd name="T100" fmla="*/ 144 w 172"/>
                <a:gd name="T101" fmla="*/ 123 h 165"/>
                <a:gd name="T102" fmla="*/ 171 w 172"/>
                <a:gd name="T103" fmla="*/ 11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165">
                  <a:moveTo>
                    <a:pt x="76" y="165"/>
                  </a:moveTo>
                  <a:cubicBezTo>
                    <a:pt x="76" y="165"/>
                    <a:pt x="76" y="165"/>
                    <a:pt x="76" y="165"/>
                  </a:cubicBezTo>
                  <a:cubicBezTo>
                    <a:pt x="76" y="165"/>
                    <a:pt x="76" y="165"/>
                    <a:pt x="76" y="165"/>
                  </a:cubicBezTo>
                  <a:cubicBezTo>
                    <a:pt x="75" y="165"/>
                    <a:pt x="75" y="165"/>
                    <a:pt x="76" y="165"/>
                  </a:cubicBezTo>
                  <a:cubicBezTo>
                    <a:pt x="76" y="164"/>
                    <a:pt x="76" y="164"/>
                    <a:pt x="76" y="164"/>
                  </a:cubicBezTo>
                  <a:cubicBezTo>
                    <a:pt x="76" y="164"/>
                    <a:pt x="76" y="164"/>
                    <a:pt x="76" y="164"/>
                  </a:cubicBezTo>
                  <a:cubicBezTo>
                    <a:pt x="78" y="163"/>
                    <a:pt x="87" y="157"/>
                    <a:pt x="129" y="131"/>
                  </a:cubicBezTo>
                  <a:cubicBezTo>
                    <a:pt x="130" y="130"/>
                    <a:pt x="131" y="130"/>
                    <a:pt x="132" y="129"/>
                  </a:cubicBezTo>
                  <a:cubicBezTo>
                    <a:pt x="131" y="130"/>
                    <a:pt x="129" y="131"/>
                    <a:pt x="128" y="131"/>
                  </a:cubicBezTo>
                  <a:cubicBezTo>
                    <a:pt x="109" y="143"/>
                    <a:pt x="90" y="154"/>
                    <a:pt x="90" y="154"/>
                  </a:cubicBezTo>
                  <a:cubicBezTo>
                    <a:pt x="89" y="154"/>
                    <a:pt x="89" y="154"/>
                    <a:pt x="89" y="154"/>
                  </a:cubicBezTo>
                  <a:cubicBezTo>
                    <a:pt x="89" y="154"/>
                    <a:pt x="89" y="154"/>
                    <a:pt x="89" y="154"/>
                  </a:cubicBezTo>
                  <a:cubicBezTo>
                    <a:pt x="79" y="159"/>
                    <a:pt x="76" y="161"/>
                    <a:pt x="75" y="161"/>
                  </a:cubicBezTo>
                  <a:cubicBezTo>
                    <a:pt x="75" y="162"/>
                    <a:pt x="75" y="162"/>
                    <a:pt x="75" y="162"/>
                  </a:cubicBezTo>
                  <a:cubicBezTo>
                    <a:pt x="75" y="162"/>
                    <a:pt x="75" y="162"/>
                    <a:pt x="75" y="162"/>
                  </a:cubicBezTo>
                  <a:cubicBezTo>
                    <a:pt x="75" y="162"/>
                    <a:pt x="75" y="162"/>
                    <a:pt x="75" y="162"/>
                  </a:cubicBezTo>
                  <a:cubicBezTo>
                    <a:pt x="74" y="162"/>
                    <a:pt x="74" y="162"/>
                    <a:pt x="74" y="161"/>
                  </a:cubicBezTo>
                  <a:cubicBezTo>
                    <a:pt x="74" y="161"/>
                    <a:pt x="74" y="161"/>
                    <a:pt x="74" y="161"/>
                  </a:cubicBezTo>
                  <a:cubicBezTo>
                    <a:pt x="163" y="99"/>
                    <a:pt x="163" y="99"/>
                    <a:pt x="163" y="99"/>
                  </a:cubicBezTo>
                  <a:cubicBezTo>
                    <a:pt x="156" y="103"/>
                    <a:pt x="146" y="109"/>
                    <a:pt x="135" y="115"/>
                  </a:cubicBezTo>
                  <a:cubicBezTo>
                    <a:pt x="88" y="143"/>
                    <a:pt x="85" y="144"/>
                    <a:pt x="85" y="144"/>
                  </a:cubicBezTo>
                  <a:cubicBezTo>
                    <a:pt x="85" y="144"/>
                    <a:pt x="85" y="144"/>
                    <a:pt x="85" y="144"/>
                  </a:cubicBezTo>
                  <a:cubicBezTo>
                    <a:pt x="84" y="144"/>
                    <a:pt x="84" y="144"/>
                    <a:pt x="85" y="143"/>
                  </a:cubicBezTo>
                  <a:cubicBezTo>
                    <a:pt x="85" y="143"/>
                    <a:pt x="85" y="143"/>
                    <a:pt x="85" y="143"/>
                  </a:cubicBezTo>
                  <a:cubicBezTo>
                    <a:pt x="85" y="143"/>
                    <a:pt x="85" y="143"/>
                    <a:pt x="85" y="143"/>
                  </a:cubicBezTo>
                  <a:cubicBezTo>
                    <a:pt x="86" y="143"/>
                    <a:pt x="88" y="140"/>
                    <a:pt x="97" y="133"/>
                  </a:cubicBezTo>
                  <a:cubicBezTo>
                    <a:pt x="104" y="127"/>
                    <a:pt x="114" y="119"/>
                    <a:pt x="123" y="111"/>
                  </a:cubicBezTo>
                  <a:cubicBezTo>
                    <a:pt x="137" y="98"/>
                    <a:pt x="152" y="86"/>
                    <a:pt x="158" y="81"/>
                  </a:cubicBezTo>
                  <a:cubicBezTo>
                    <a:pt x="145" y="88"/>
                    <a:pt x="102" y="113"/>
                    <a:pt x="78" y="127"/>
                  </a:cubicBezTo>
                  <a:cubicBezTo>
                    <a:pt x="78" y="127"/>
                    <a:pt x="78" y="127"/>
                    <a:pt x="78" y="127"/>
                  </a:cubicBezTo>
                  <a:cubicBezTo>
                    <a:pt x="77" y="127"/>
                    <a:pt x="77" y="127"/>
                    <a:pt x="77" y="127"/>
                  </a:cubicBezTo>
                  <a:cubicBezTo>
                    <a:pt x="77" y="127"/>
                    <a:pt x="77" y="127"/>
                    <a:pt x="77" y="126"/>
                  </a:cubicBezTo>
                  <a:cubicBezTo>
                    <a:pt x="77" y="126"/>
                    <a:pt x="77" y="126"/>
                    <a:pt x="77" y="126"/>
                  </a:cubicBezTo>
                  <a:cubicBezTo>
                    <a:pt x="77" y="126"/>
                    <a:pt x="78" y="126"/>
                    <a:pt x="78" y="126"/>
                  </a:cubicBezTo>
                  <a:cubicBezTo>
                    <a:pt x="79" y="125"/>
                    <a:pt x="87" y="119"/>
                    <a:pt x="118" y="95"/>
                  </a:cubicBezTo>
                  <a:cubicBezTo>
                    <a:pt x="129" y="87"/>
                    <a:pt x="140" y="78"/>
                    <a:pt x="146" y="73"/>
                  </a:cubicBezTo>
                  <a:cubicBezTo>
                    <a:pt x="70" y="117"/>
                    <a:pt x="70" y="117"/>
                    <a:pt x="70" y="117"/>
                  </a:cubicBezTo>
                  <a:cubicBezTo>
                    <a:pt x="70" y="118"/>
                    <a:pt x="69" y="118"/>
                    <a:pt x="69" y="117"/>
                  </a:cubicBezTo>
                  <a:cubicBezTo>
                    <a:pt x="69" y="117"/>
                    <a:pt x="69" y="117"/>
                    <a:pt x="69" y="117"/>
                  </a:cubicBezTo>
                  <a:cubicBezTo>
                    <a:pt x="126" y="81"/>
                    <a:pt x="126" y="81"/>
                    <a:pt x="126" y="81"/>
                  </a:cubicBezTo>
                  <a:cubicBezTo>
                    <a:pt x="112" y="89"/>
                    <a:pt x="94" y="99"/>
                    <a:pt x="82" y="106"/>
                  </a:cubicBezTo>
                  <a:cubicBezTo>
                    <a:pt x="81" y="106"/>
                    <a:pt x="81" y="106"/>
                    <a:pt x="81" y="106"/>
                  </a:cubicBezTo>
                  <a:cubicBezTo>
                    <a:pt x="81" y="106"/>
                    <a:pt x="81" y="106"/>
                    <a:pt x="81" y="106"/>
                  </a:cubicBezTo>
                  <a:cubicBezTo>
                    <a:pt x="81" y="106"/>
                    <a:pt x="81" y="106"/>
                    <a:pt x="81" y="106"/>
                  </a:cubicBezTo>
                  <a:cubicBezTo>
                    <a:pt x="81" y="106"/>
                    <a:pt x="81" y="106"/>
                    <a:pt x="81" y="106"/>
                  </a:cubicBezTo>
                  <a:cubicBezTo>
                    <a:pt x="81" y="106"/>
                    <a:pt x="81" y="106"/>
                    <a:pt x="81" y="105"/>
                  </a:cubicBezTo>
                  <a:cubicBezTo>
                    <a:pt x="83" y="104"/>
                    <a:pt x="92" y="96"/>
                    <a:pt x="137" y="60"/>
                  </a:cubicBezTo>
                  <a:cubicBezTo>
                    <a:pt x="139" y="58"/>
                    <a:pt x="140" y="57"/>
                    <a:pt x="141" y="56"/>
                  </a:cubicBezTo>
                  <a:cubicBezTo>
                    <a:pt x="132" y="61"/>
                    <a:pt x="108" y="76"/>
                    <a:pt x="93" y="84"/>
                  </a:cubicBezTo>
                  <a:cubicBezTo>
                    <a:pt x="80" y="92"/>
                    <a:pt x="80" y="92"/>
                    <a:pt x="80" y="92"/>
                  </a:cubicBezTo>
                  <a:cubicBezTo>
                    <a:pt x="79" y="92"/>
                    <a:pt x="79" y="92"/>
                    <a:pt x="79" y="92"/>
                  </a:cubicBezTo>
                  <a:cubicBezTo>
                    <a:pt x="79" y="91"/>
                    <a:pt x="79" y="91"/>
                    <a:pt x="80" y="91"/>
                  </a:cubicBezTo>
                  <a:cubicBezTo>
                    <a:pt x="80" y="91"/>
                    <a:pt x="80" y="91"/>
                    <a:pt x="80" y="91"/>
                  </a:cubicBezTo>
                  <a:cubicBezTo>
                    <a:pt x="80" y="91"/>
                    <a:pt x="80" y="91"/>
                    <a:pt x="80" y="91"/>
                  </a:cubicBezTo>
                  <a:cubicBezTo>
                    <a:pt x="80" y="90"/>
                    <a:pt x="83" y="88"/>
                    <a:pt x="91" y="82"/>
                  </a:cubicBezTo>
                  <a:cubicBezTo>
                    <a:pt x="99" y="76"/>
                    <a:pt x="108" y="69"/>
                    <a:pt x="118" y="62"/>
                  </a:cubicBezTo>
                  <a:cubicBezTo>
                    <a:pt x="131" y="52"/>
                    <a:pt x="143" y="43"/>
                    <a:pt x="151" y="37"/>
                  </a:cubicBezTo>
                  <a:cubicBezTo>
                    <a:pt x="132" y="48"/>
                    <a:pt x="81" y="77"/>
                    <a:pt x="81" y="78"/>
                  </a:cubicBezTo>
                  <a:cubicBezTo>
                    <a:pt x="80" y="78"/>
                    <a:pt x="80" y="78"/>
                    <a:pt x="80" y="77"/>
                  </a:cubicBezTo>
                  <a:cubicBezTo>
                    <a:pt x="80" y="77"/>
                    <a:pt x="80" y="77"/>
                    <a:pt x="80" y="77"/>
                  </a:cubicBezTo>
                  <a:cubicBezTo>
                    <a:pt x="80" y="77"/>
                    <a:pt x="80" y="77"/>
                    <a:pt x="80" y="77"/>
                  </a:cubicBezTo>
                  <a:cubicBezTo>
                    <a:pt x="80" y="77"/>
                    <a:pt x="80" y="77"/>
                    <a:pt x="80" y="77"/>
                  </a:cubicBezTo>
                  <a:cubicBezTo>
                    <a:pt x="81" y="76"/>
                    <a:pt x="84" y="74"/>
                    <a:pt x="92" y="68"/>
                  </a:cubicBezTo>
                  <a:cubicBezTo>
                    <a:pt x="99" y="63"/>
                    <a:pt x="108" y="56"/>
                    <a:pt x="117" y="49"/>
                  </a:cubicBezTo>
                  <a:cubicBezTo>
                    <a:pt x="129" y="40"/>
                    <a:pt x="141" y="32"/>
                    <a:pt x="148" y="27"/>
                  </a:cubicBezTo>
                  <a:cubicBezTo>
                    <a:pt x="84" y="64"/>
                    <a:pt x="84" y="64"/>
                    <a:pt x="84" y="64"/>
                  </a:cubicBezTo>
                  <a:cubicBezTo>
                    <a:pt x="83" y="64"/>
                    <a:pt x="83" y="64"/>
                    <a:pt x="83" y="63"/>
                  </a:cubicBezTo>
                  <a:cubicBezTo>
                    <a:pt x="83" y="63"/>
                    <a:pt x="83" y="63"/>
                    <a:pt x="83" y="63"/>
                  </a:cubicBezTo>
                  <a:cubicBezTo>
                    <a:pt x="95" y="53"/>
                    <a:pt x="125" y="28"/>
                    <a:pt x="134" y="20"/>
                  </a:cubicBezTo>
                  <a:cubicBezTo>
                    <a:pt x="122" y="27"/>
                    <a:pt x="82" y="50"/>
                    <a:pt x="59" y="64"/>
                  </a:cubicBezTo>
                  <a:cubicBezTo>
                    <a:pt x="59" y="64"/>
                    <a:pt x="58" y="64"/>
                    <a:pt x="58" y="64"/>
                  </a:cubicBezTo>
                  <a:cubicBezTo>
                    <a:pt x="58" y="63"/>
                    <a:pt x="58" y="63"/>
                    <a:pt x="58" y="63"/>
                  </a:cubicBezTo>
                  <a:cubicBezTo>
                    <a:pt x="58" y="63"/>
                    <a:pt x="58" y="63"/>
                    <a:pt x="58" y="63"/>
                  </a:cubicBezTo>
                  <a:cubicBezTo>
                    <a:pt x="59" y="63"/>
                    <a:pt x="59" y="63"/>
                    <a:pt x="59" y="63"/>
                  </a:cubicBezTo>
                  <a:cubicBezTo>
                    <a:pt x="59" y="62"/>
                    <a:pt x="60" y="62"/>
                    <a:pt x="62" y="61"/>
                  </a:cubicBezTo>
                  <a:cubicBezTo>
                    <a:pt x="64" y="59"/>
                    <a:pt x="67" y="58"/>
                    <a:pt x="71" y="55"/>
                  </a:cubicBezTo>
                  <a:cubicBezTo>
                    <a:pt x="78" y="51"/>
                    <a:pt x="88" y="45"/>
                    <a:pt x="98" y="38"/>
                  </a:cubicBezTo>
                  <a:cubicBezTo>
                    <a:pt x="103" y="35"/>
                    <a:pt x="108" y="32"/>
                    <a:pt x="113" y="29"/>
                  </a:cubicBezTo>
                  <a:cubicBezTo>
                    <a:pt x="110" y="31"/>
                    <a:pt x="107" y="33"/>
                    <a:pt x="104" y="34"/>
                  </a:cubicBezTo>
                  <a:cubicBezTo>
                    <a:pt x="93" y="41"/>
                    <a:pt x="81" y="48"/>
                    <a:pt x="72" y="53"/>
                  </a:cubicBezTo>
                  <a:cubicBezTo>
                    <a:pt x="62" y="59"/>
                    <a:pt x="59" y="61"/>
                    <a:pt x="57" y="61"/>
                  </a:cubicBezTo>
                  <a:cubicBezTo>
                    <a:pt x="57" y="61"/>
                    <a:pt x="57" y="61"/>
                    <a:pt x="57" y="61"/>
                  </a:cubicBezTo>
                  <a:cubicBezTo>
                    <a:pt x="57" y="61"/>
                    <a:pt x="57" y="61"/>
                    <a:pt x="57" y="61"/>
                  </a:cubicBezTo>
                  <a:cubicBezTo>
                    <a:pt x="57" y="61"/>
                    <a:pt x="56" y="61"/>
                    <a:pt x="56" y="61"/>
                  </a:cubicBezTo>
                  <a:cubicBezTo>
                    <a:pt x="56" y="61"/>
                    <a:pt x="56" y="61"/>
                    <a:pt x="57" y="61"/>
                  </a:cubicBezTo>
                  <a:cubicBezTo>
                    <a:pt x="120" y="17"/>
                    <a:pt x="120" y="17"/>
                    <a:pt x="120" y="17"/>
                  </a:cubicBezTo>
                  <a:cubicBezTo>
                    <a:pt x="59" y="52"/>
                    <a:pt x="59" y="52"/>
                    <a:pt x="59" y="52"/>
                  </a:cubicBezTo>
                  <a:cubicBezTo>
                    <a:pt x="46" y="59"/>
                    <a:pt x="34" y="66"/>
                    <a:pt x="24" y="72"/>
                  </a:cubicBezTo>
                  <a:cubicBezTo>
                    <a:pt x="24" y="72"/>
                    <a:pt x="24" y="72"/>
                    <a:pt x="24" y="72"/>
                  </a:cubicBezTo>
                  <a:cubicBezTo>
                    <a:pt x="24" y="72"/>
                    <a:pt x="24" y="72"/>
                    <a:pt x="24" y="72"/>
                  </a:cubicBezTo>
                  <a:cubicBezTo>
                    <a:pt x="24" y="72"/>
                    <a:pt x="24" y="72"/>
                    <a:pt x="24" y="72"/>
                  </a:cubicBezTo>
                  <a:cubicBezTo>
                    <a:pt x="24" y="72"/>
                    <a:pt x="24" y="71"/>
                    <a:pt x="24" y="71"/>
                  </a:cubicBezTo>
                  <a:cubicBezTo>
                    <a:pt x="24" y="71"/>
                    <a:pt x="24" y="71"/>
                    <a:pt x="24" y="71"/>
                  </a:cubicBezTo>
                  <a:cubicBezTo>
                    <a:pt x="24" y="71"/>
                    <a:pt x="24" y="71"/>
                    <a:pt x="25" y="71"/>
                  </a:cubicBezTo>
                  <a:cubicBezTo>
                    <a:pt x="26" y="70"/>
                    <a:pt x="28" y="69"/>
                    <a:pt x="31" y="67"/>
                  </a:cubicBezTo>
                  <a:cubicBezTo>
                    <a:pt x="31" y="67"/>
                    <a:pt x="31" y="67"/>
                    <a:pt x="31" y="67"/>
                  </a:cubicBezTo>
                  <a:cubicBezTo>
                    <a:pt x="31" y="67"/>
                    <a:pt x="31" y="67"/>
                    <a:pt x="31" y="67"/>
                  </a:cubicBezTo>
                  <a:cubicBezTo>
                    <a:pt x="31" y="67"/>
                    <a:pt x="31" y="67"/>
                    <a:pt x="31" y="67"/>
                  </a:cubicBezTo>
                  <a:cubicBezTo>
                    <a:pt x="33" y="66"/>
                    <a:pt x="36" y="63"/>
                    <a:pt x="45" y="58"/>
                  </a:cubicBezTo>
                  <a:cubicBezTo>
                    <a:pt x="53" y="52"/>
                    <a:pt x="64" y="44"/>
                    <a:pt x="75" y="37"/>
                  </a:cubicBezTo>
                  <a:cubicBezTo>
                    <a:pt x="88" y="28"/>
                    <a:pt x="101" y="20"/>
                    <a:pt x="109" y="14"/>
                  </a:cubicBezTo>
                  <a:cubicBezTo>
                    <a:pt x="97" y="21"/>
                    <a:pt x="75" y="34"/>
                    <a:pt x="55" y="45"/>
                  </a:cubicBezTo>
                  <a:cubicBezTo>
                    <a:pt x="1" y="77"/>
                    <a:pt x="1" y="77"/>
                    <a:pt x="0" y="77"/>
                  </a:cubicBezTo>
                  <a:cubicBezTo>
                    <a:pt x="0" y="77"/>
                    <a:pt x="0" y="77"/>
                    <a:pt x="0" y="77"/>
                  </a:cubicBezTo>
                  <a:cubicBezTo>
                    <a:pt x="0" y="77"/>
                    <a:pt x="0" y="77"/>
                    <a:pt x="0" y="76"/>
                  </a:cubicBezTo>
                  <a:cubicBezTo>
                    <a:pt x="0" y="76"/>
                    <a:pt x="0" y="76"/>
                    <a:pt x="0" y="76"/>
                  </a:cubicBezTo>
                  <a:cubicBezTo>
                    <a:pt x="0" y="76"/>
                    <a:pt x="0" y="76"/>
                    <a:pt x="0" y="76"/>
                  </a:cubicBezTo>
                  <a:cubicBezTo>
                    <a:pt x="2" y="74"/>
                    <a:pt x="12" y="68"/>
                    <a:pt x="57" y="38"/>
                  </a:cubicBezTo>
                  <a:cubicBezTo>
                    <a:pt x="76" y="25"/>
                    <a:pt x="95" y="13"/>
                    <a:pt x="106" y="6"/>
                  </a:cubicBezTo>
                  <a:cubicBezTo>
                    <a:pt x="85" y="17"/>
                    <a:pt x="32" y="48"/>
                    <a:pt x="1" y="67"/>
                  </a:cubicBezTo>
                  <a:cubicBezTo>
                    <a:pt x="1" y="67"/>
                    <a:pt x="1" y="67"/>
                    <a:pt x="0" y="66"/>
                  </a:cubicBezTo>
                  <a:cubicBezTo>
                    <a:pt x="0" y="66"/>
                    <a:pt x="0" y="66"/>
                    <a:pt x="1" y="66"/>
                  </a:cubicBezTo>
                  <a:cubicBezTo>
                    <a:pt x="41" y="42"/>
                    <a:pt x="108" y="3"/>
                    <a:pt x="114" y="0"/>
                  </a:cubicBezTo>
                  <a:cubicBezTo>
                    <a:pt x="114" y="0"/>
                    <a:pt x="114" y="0"/>
                    <a:pt x="114" y="0"/>
                  </a:cubicBezTo>
                  <a:cubicBezTo>
                    <a:pt x="115" y="0"/>
                    <a:pt x="115" y="0"/>
                    <a:pt x="115" y="0"/>
                  </a:cubicBezTo>
                  <a:cubicBezTo>
                    <a:pt x="115" y="0"/>
                    <a:pt x="115" y="0"/>
                    <a:pt x="115" y="0"/>
                  </a:cubicBezTo>
                  <a:cubicBezTo>
                    <a:pt x="115" y="0"/>
                    <a:pt x="115" y="0"/>
                    <a:pt x="115" y="0"/>
                  </a:cubicBezTo>
                  <a:cubicBezTo>
                    <a:pt x="115" y="0"/>
                    <a:pt x="115" y="1"/>
                    <a:pt x="115" y="1"/>
                  </a:cubicBezTo>
                  <a:cubicBezTo>
                    <a:pt x="82" y="22"/>
                    <a:pt x="25" y="60"/>
                    <a:pt x="7" y="72"/>
                  </a:cubicBezTo>
                  <a:cubicBezTo>
                    <a:pt x="17" y="67"/>
                    <a:pt x="36" y="55"/>
                    <a:pt x="55" y="45"/>
                  </a:cubicBezTo>
                  <a:cubicBezTo>
                    <a:pt x="108" y="14"/>
                    <a:pt x="117" y="8"/>
                    <a:pt x="119" y="7"/>
                  </a:cubicBezTo>
                  <a:cubicBezTo>
                    <a:pt x="119" y="7"/>
                    <a:pt x="119" y="7"/>
                    <a:pt x="119" y="7"/>
                  </a:cubicBezTo>
                  <a:cubicBezTo>
                    <a:pt x="119" y="7"/>
                    <a:pt x="119" y="7"/>
                    <a:pt x="119" y="7"/>
                  </a:cubicBezTo>
                  <a:cubicBezTo>
                    <a:pt x="120" y="7"/>
                    <a:pt x="120" y="7"/>
                    <a:pt x="120" y="7"/>
                  </a:cubicBezTo>
                  <a:cubicBezTo>
                    <a:pt x="120" y="7"/>
                    <a:pt x="120" y="7"/>
                    <a:pt x="120" y="8"/>
                  </a:cubicBezTo>
                  <a:cubicBezTo>
                    <a:pt x="120" y="8"/>
                    <a:pt x="120" y="8"/>
                    <a:pt x="120" y="8"/>
                  </a:cubicBezTo>
                  <a:cubicBezTo>
                    <a:pt x="97" y="23"/>
                    <a:pt x="60" y="48"/>
                    <a:pt x="42" y="61"/>
                  </a:cubicBezTo>
                  <a:cubicBezTo>
                    <a:pt x="50" y="56"/>
                    <a:pt x="60" y="50"/>
                    <a:pt x="74" y="42"/>
                  </a:cubicBezTo>
                  <a:cubicBezTo>
                    <a:pt x="92" y="32"/>
                    <a:pt x="109" y="22"/>
                    <a:pt x="118" y="16"/>
                  </a:cubicBezTo>
                  <a:cubicBezTo>
                    <a:pt x="121" y="15"/>
                    <a:pt x="123" y="13"/>
                    <a:pt x="126" y="12"/>
                  </a:cubicBezTo>
                  <a:cubicBezTo>
                    <a:pt x="126" y="12"/>
                    <a:pt x="126" y="12"/>
                    <a:pt x="126" y="12"/>
                  </a:cubicBezTo>
                  <a:cubicBezTo>
                    <a:pt x="126" y="12"/>
                    <a:pt x="126" y="12"/>
                    <a:pt x="126" y="12"/>
                  </a:cubicBezTo>
                  <a:cubicBezTo>
                    <a:pt x="127" y="12"/>
                    <a:pt x="127" y="13"/>
                    <a:pt x="127" y="13"/>
                  </a:cubicBezTo>
                  <a:cubicBezTo>
                    <a:pt x="127" y="13"/>
                    <a:pt x="127" y="13"/>
                    <a:pt x="126" y="13"/>
                  </a:cubicBezTo>
                  <a:cubicBezTo>
                    <a:pt x="65" y="56"/>
                    <a:pt x="65" y="56"/>
                    <a:pt x="65" y="56"/>
                  </a:cubicBezTo>
                  <a:cubicBezTo>
                    <a:pt x="74" y="50"/>
                    <a:pt x="90" y="41"/>
                    <a:pt x="103" y="33"/>
                  </a:cubicBezTo>
                  <a:cubicBezTo>
                    <a:pt x="129" y="18"/>
                    <a:pt x="135" y="15"/>
                    <a:pt x="137" y="14"/>
                  </a:cubicBezTo>
                  <a:cubicBezTo>
                    <a:pt x="137" y="14"/>
                    <a:pt x="137" y="14"/>
                    <a:pt x="137" y="14"/>
                  </a:cubicBezTo>
                  <a:cubicBezTo>
                    <a:pt x="137" y="14"/>
                    <a:pt x="137" y="14"/>
                    <a:pt x="137" y="14"/>
                  </a:cubicBezTo>
                  <a:cubicBezTo>
                    <a:pt x="137" y="14"/>
                    <a:pt x="137" y="14"/>
                    <a:pt x="137" y="14"/>
                  </a:cubicBezTo>
                  <a:cubicBezTo>
                    <a:pt x="138" y="14"/>
                    <a:pt x="138" y="14"/>
                    <a:pt x="138" y="14"/>
                  </a:cubicBezTo>
                  <a:cubicBezTo>
                    <a:pt x="138" y="15"/>
                    <a:pt x="138" y="15"/>
                    <a:pt x="138" y="15"/>
                  </a:cubicBezTo>
                  <a:cubicBezTo>
                    <a:pt x="137" y="15"/>
                    <a:pt x="108" y="33"/>
                    <a:pt x="85" y="47"/>
                  </a:cubicBezTo>
                  <a:cubicBezTo>
                    <a:pt x="136" y="18"/>
                    <a:pt x="136" y="18"/>
                    <a:pt x="136" y="18"/>
                  </a:cubicBezTo>
                  <a:cubicBezTo>
                    <a:pt x="137" y="18"/>
                    <a:pt x="137" y="18"/>
                    <a:pt x="137" y="18"/>
                  </a:cubicBezTo>
                  <a:cubicBezTo>
                    <a:pt x="137" y="19"/>
                    <a:pt x="137" y="19"/>
                    <a:pt x="110" y="41"/>
                  </a:cubicBezTo>
                  <a:cubicBezTo>
                    <a:pt x="102" y="49"/>
                    <a:pt x="93" y="56"/>
                    <a:pt x="88" y="60"/>
                  </a:cubicBezTo>
                  <a:cubicBezTo>
                    <a:pt x="154" y="22"/>
                    <a:pt x="154" y="22"/>
                    <a:pt x="154" y="22"/>
                  </a:cubicBezTo>
                  <a:cubicBezTo>
                    <a:pt x="154" y="22"/>
                    <a:pt x="155" y="22"/>
                    <a:pt x="155" y="22"/>
                  </a:cubicBezTo>
                  <a:cubicBezTo>
                    <a:pt x="155" y="22"/>
                    <a:pt x="155" y="22"/>
                    <a:pt x="155" y="22"/>
                  </a:cubicBezTo>
                  <a:cubicBezTo>
                    <a:pt x="135" y="37"/>
                    <a:pt x="100" y="63"/>
                    <a:pt x="86" y="73"/>
                  </a:cubicBezTo>
                  <a:cubicBezTo>
                    <a:pt x="142" y="41"/>
                    <a:pt x="154" y="34"/>
                    <a:pt x="156" y="33"/>
                  </a:cubicBezTo>
                  <a:cubicBezTo>
                    <a:pt x="157" y="33"/>
                    <a:pt x="157" y="33"/>
                    <a:pt x="157" y="33"/>
                  </a:cubicBezTo>
                  <a:cubicBezTo>
                    <a:pt x="157" y="33"/>
                    <a:pt x="157" y="33"/>
                    <a:pt x="157" y="33"/>
                  </a:cubicBezTo>
                  <a:cubicBezTo>
                    <a:pt x="157" y="32"/>
                    <a:pt x="157" y="32"/>
                    <a:pt x="157" y="32"/>
                  </a:cubicBezTo>
                  <a:cubicBezTo>
                    <a:pt x="157" y="33"/>
                    <a:pt x="158" y="33"/>
                    <a:pt x="158" y="33"/>
                  </a:cubicBezTo>
                  <a:cubicBezTo>
                    <a:pt x="158" y="33"/>
                    <a:pt x="158" y="33"/>
                    <a:pt x="157" y="33"/>
                  </a:cubicBezTo>
                  <a:cubicBezTo>
                    <a:pt x="136" y="49"/>
                    <a:pt x="99" y="77"/>
                    <a:pt x="85" y="88"/>
                  </a:cubicBezTo>
                  <a:cubicBezTo>
                    <a:pt x="87" y="86"/>
                    <a:pt x="90" y="85"/>
                    <a:pt x="93" y="83"/>
                  </a:cubicBezTo>
                  <a:cubicBezTo>
                    <a:pt x="136" y="58"/>
                    <a:pt x="144" y="53"/>
                    <a:pt x="145" y="53"/>
                  </a:cubicBezTo>
                  <a:cubicBezTo>
                    <a:pt x="145" y="53"/>
                    <a:pt x="145" y="53"/>
                    <a:pt x="145" y="53"/>
                  </a:cubicBezTo>
                  <a:cubicBezTo>
                    <a:pt x="145" y="53"/>
                    <a:pt x="145" y="53"/>
                    <a:pt x="145" y="53"/>
                  </a:cubicBezTo>
                  <a:cubicBezTo>
                    <a:pt x="146" y="54"/>
                    <a:pt x="146" y="54"/>
                    <a:pt x="138" y="60"/>
                  </a:cubicBezTo>
                  <a:cubicBezTo>
                    <a:pt x="125" y="70"/>
                    <a:pt x="95" y="95"/>
                    <a:pt x="85" y="103"/>
                  </a:cubicBezTo>
                  <a:cubicBezTo>
                    <a:pt x="91" y="100"/>
                    <a:pt x="101" y="94"/>
                    <a:pt x="112" y="87"/>
                  </a:cubicBezTo>
                  <a:cubicBezTo>
                    <a:pt x="120" y="83"/>
                    <a:pt x="128" y="78"/>
                    <a:pt x="134" y="75"/>
                  </a:cubicBezTo>
                  <a:cubicBezTo>
                    <a:pt x="139" y="72"/>
                    <a:pt x="142" y="71"/>
                    <a:pt x="143" y="70"/>
                  </a:cubicBezTo>
                  <a:cubicBezTo>
                    <a:pt x="144" y="69"/>
                    <a:pt x="144" y="69"/>
                    <a:pt x="144" y="69"/>
                  </a:cubicBezTo>
                  <a:cubicBezTo>
                    <a:pt x="144" y="70"/>
                    <a:pt x="144" y="70"/>
                    <a:pt x="144" y="70"/>
                  </a:cubicBezTo>
                  <a:cubicBezTo>
                    <a:pt x="144" y="69"/>
                    <a:pt x="144" y="69"/>
                    <a:pt x="144" y="70"/>
                  </a:cubicBezTo>
                  <a:cubicBezTo>
                    <a:pt x="144" y="70"/>
                    <a:pt x="144" y="70"/>
                    <a:pt x="144" y="70"/>
                  </a:cubicBezTo>
                  <a:cubicBezTo>
                    <a:pt x="88" y="106"/>
                    <a:pt x="88" y="106"/>
                    <a:pt x="88" y="106"/>
                  </a:cubicBezTo>
                  <a:cubicBezTo>
                    <a:pt x="151" y="69"/>
                    <a:pt x="151" y="69"/>
                    <a:pt x="151" y="69"/>
                  </a:cubicBezTo>
                  <a:cubicBezTo>
                    <a:pt x="151" y="69"/>
                    <a:pt x="152" y="69"/>
                    <a:pt x="152" y="70"/>
                  </a:cubicBezTo>
                  <a:cubicBezTo>
                    <a:pt x="152" y="70"/>
                    <a:pt x="152" y="70"/>
                    <a:pt x="152" y="70"/>
                  </a:cubicBezTo>
                  <a:cubicBezTo>
                    <a:pt x="152" y="70"/>
                    <a:pt x="152" y="70"/>
                    <a:pt x="152" y="70"/>
                  </a:cubicBezTo>
                  <a:cubicBezTo>
                    <a:pt x="151" y="70"/>
                    <a:pt x="151" y="70"/>
                    <a:pt x="151" y="70"/>
                  </a:cubicBezTo>
                  <a:cubicBezTo>
                    <a:pt x="151" y="71"/>
                    <a:pt x="148" y="73"/>
                    <a:pt x="142" y="78"/>
                  </a:cubicBezTo>
                  <a:cubicBezTo>
                    <a:pt x="136" y="83"/>
                    <a:pt x="127" y="89"/>
                    <a:pt x="119" y="95"/>
                  </a:cubicBezTo>
                  <a:cubicBezTo>
                    <a:pt x="105" y="106"/>
                    <a:pt x="90" y="118"/>
                    <a:pt x="83" y="123"/>
                  </a:cubicBezTo>
                  <a:cubicBezTo>
                    <a:pt x="148" y="86"/>
                    <a:pt x="159" y="79"/>
                    <a:pt x="162" y="78"/>
                  </a:cubicBezTo>
                  <a:cubicBezTo>
                    <a:pt x="162" y="78"/>
                    <a:pt x="162" y="78"/>
                    <a:pt x="162" y="78"/>
                  </a:cubicBezTo>
                  <a:cubicBezTo>
                    <a:pt x="162" y="78"/>
                    <a:pt x="162" y="78"/>
                    <a:pt x="162" y="78"/>
                  </a:cubicBezTo>
                  <a:cubicBezTo>
                    <a:pt x="162" y="78"/>
                    <a:pt x="162" y="78"/>
                    <a:pt x="162" y="78"/>
                  </a:cubicBezTo>
                  <a:cubicBezTo>
                    <a:pt x="162" y="78"/>
                    <a:pt x="162" y="78"/>
                    <a:pt x="163" y="78"/>
                  </a:cubicBezTo>
                  <a:cubicBezTo>
                    <a:pt x="163" y="78"/>
                    <a:pt x="163" y="78"/>
                    <a:pt x="162" y="78"/>
                  </a:cubicBezTo>
                  <a:cubicBezTo>
                    <a:pt x="140" y="98"/>
                    <a:pt x="100" y="132"/>
                    <a:pt x="88" y="142"/>
                  </a:cubicBezTo>
                  <a:cubicBezTo>
                    <a:pt x="96" y="137"/>
                    <a:pt x="117" y="125"/>
                    <a:pt x="135" y="115"/>
                  </a:cubicBezTo>
                  <a:cubicBezTo>
                    <a:pt x="164" y="98"/>
                    <a:pt x="170" y="94"/>
                    <a:pt x="171" y="93"/>
                  </a:cubicBezTo>
                  <a:cubicBezTo>
                    <a:pt x="171" y="93"/>
                    <a:pt x="171" y="93"/>
                    <a:pt x="171" y="93"/>
                  </a:cubicBezTo>
                  <a:cubicBezTo>
                    <a:pt x="171" y="93"/>
                    <a:pt x="171" y="93"/>
                    <a:pt x="171" y="93"/>
                  </a:cubicBezTo>
                  <a:cubicBezTo>
                    <a:pt x="172" y="93"/>
                    <a:pt x="172" y="93"/>
                    <a:pt x="172" y="93"/>
                  </a:cubicBezTo>
                  <a:cubicBezTo>
                    <a:pt x="172" y="93"/>
                    <a:pt x="172" y="94"/>
                    <a:pt x="172" y="94"/>
                  </a:cubicBezTo>
                  <a:cubicBezTo>
                    <a:pt x="172" y="94"/>
                    <a:pt x="172" y="94"/>
                    <a:pt x="172" y="94"/>
                  </a:cubicBezTo>
                  <a:cubicBezTo>
                    <a:pt x="82" y="157"/>
                    <a:pt x="82" y="157"/>
                    <a:pt x="82" y="157"/>
                  </a:cubicBezTo>
                  <a:cubicBezTo>
                    <a:pt x="99" y="147"/>
                    <a:pt x="142" y="122"/>
                    <a:pt x="166" y="108"/>
                  </a:cubicBezTo>
                  <a:cubicBezTo>
                    <a:pt x="166" y="108"/>
                    <a:pt x="166" y="108"/>
                    <a:pt x="167" y="108"/>
                  </a:cubicBezTo>
                  <a:cubicBezTo>
                    <a:pt x="167" y="108"/>
                    <a:pt x="167" y="108"/>
                    <a:pt x="167" y="108"/>
                  </a:cubicBezTo>
                  <a:cubicBezTo>
                    <a:pt x="167" y="108"/>
                    <a:pt x="167" y="108"/>
                    <a:pt x="167" y="109"/>
                  </a:cubicBezTo>
                  <a:cubicBezTo>
                    <a:pt x="167" y="109"/>
                    <a:pt x="167" y="109"/>
                    <a:pt x="167" y="109"/>
                  </a:cubicBezTo>
                  <a:cubicBezTo>
                    <a:pt x="167" y="109"/>
                    <a:pt x="166" y="109"/>
                    <a:pt x="166" y="109"/>
                  </a:cubicBezTo>
                  <a:cubicBezTo>
                    <a:pt x="165" y="110"/>
                    <a:pt x="162" y="111"/>
                    <a:pt x="155" y="116"/>
                  </a:cubicBezTo>
                  <a:cubicBezTo>
                    <a:pt x="153" y="117"/>
                    <a:pt x="152" y="118"/>
                    <a:pt x="150" y="119"/>
                  </a:cubicBezTo>
                  <a:cubicBezTo>
                    <a:pt x="150" y="119"/>
                    <a:pt x="150" y="119"/>
                    <a:pt x="144" y="123"/>
                  </a:cubicBezTo>
                  <a:cubicBezTo>
                    <a:pt x="140" y="125"/>
                    <a:pt x="135" y="128"/>
                    <a:pt x="129" y="132"/>
                  </a:cubicBezTo>
                  <a:cubicBezTo>
                    <a:pt x="117" y="139"/>
                    <a:pt x="102" y="149"/>
                    <a:pt x="91" y="156"/>
                  </a:cubicBezTo>
                  <a:cubicBezTo>
                    <a:pt x="171" y="110"/>
                    <a:pt x="171" y="110"/>
                    <a:pt x="171" y="110"/>
                  </a:cubicBezTo>
                  <a:cubicBezTo>
                    <a:pt x="171" y="110"/>
                    <a:pt x="171" y="110"/>
                    <a:pt x="171" y="110"/>
                  </a:cubicBezTo>
                  <a:cubicBezTo>
                    <a:pt x="171" y="110"/>
                    <a:pt x="171" y="110"/>
                    <a:pt x="171" y="110"/>
                  </a:cubicBezTo>
                  <a:cubicBezTo>
                    <a:pt x="76" y="165"/>
                    <a:pt x="76" y="165"/>
                    <a:pt x="76" y="165"/>
                  </a:cubicBezTo>
                  <a:cubicBezTo>
                    <a:pt x="76" y="165"/>
                    <a:pt x="76" y="165"/>
                    <a:pt x="7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55" name="Freeform 280"/>
            <p:cNvSpPr/>
            <p:nvPr/>
          </p:nvSpPr>
          <p:spPr bwMode="auto">
            <a:xfrm>
              <a:off x="2940051" y="5630863"/>
              <a:ext cx="168275" cy="120650"/>
            </a:xfrm>
            <a:custGeom>
              <a:avLst/>
              <a:gdLst>
                <a:gd name="T0" fmla="*/ 1 w 52"/>
                <a:gd name="T1" fmla="*/ 37 h 37"/>
                <a:gd name="T2" fmla="*/ 0 w 52"/>
                <a:gd name="T3" fmla="*/ 37 h 37"/>
                <a:gd name="T4" fmla="*/ 0 w 52"/>
                <a:gd name="T5" fmla="*/ 37 h 37"/>
                <a:gd name="T6" fmla="*/ 0 w 52"/>
                <a:gd name="T7" fmla="*/ 36 h 37"/>
                <a:gd name="T8" fmla="*/ 0 w 52"/>
                <a:gd name="T9" fmla="*/ 36 h 37"/>
                <a:gd name="T10" fmla="*/ 1 w 52"/>
                <a:gd name="T11" fmla="*/ 36 h 37"/>
                <a:gd name="T12" fmla="*/ 15 w 52"/>
                <a:gd name="T13" fmla="*/ 27 h 37"/>
                <a:gd name="T14" fmla="*/ 15 w 52"/>
                <a:gd name="T15" fmla="*/ 27 h 37"/>
                <a:gd name="T16" fmla="*/ 15 w 52"/>
                <a:gd name="T17" fmla="*/ 27 h 37"/>
                <a:gd name="T18" fmla="*/ 15 w 52"/>
                <a:gd name="T19" fmla="*/ 27 h 37"/>
                <a:gd name="T20" fmla="*/ 14 w 52"/>
                <a:gd name="T21" fmla="*/ 27 h 37"/>
                <a:gd name="T22" fmla="*/ 14 w 52"/>
                <a:gd name="T23" fmla="*/ 27 h 37"/>
                <a:gd name="T24" fmla="*/ 14 w 52"/>
                <a:gd name="T25" fmla="*/ 26 h 37"/>
                <a:gd name="T26" fmla="*/ 44 w 52"/>
                <a:gd name="T27" fmla="*/ 5 h 37"/>
                <a:gd name="T28" fmla="*/ 21 w 52"/>
                <a:gd name="T29" fmla="*/ 18 h 37"/>
                <a:gd name="T30" fmla="*/ 20 w 52"/>
                <a:gd name="T31" fmla="*/ 18 h 37"/>
                <a:gd name="T32" fmla="*/ 21 w 52"/>
                <a:gd name="T33" fmla="*/ 17 h 37"/>
                <a:gd name="T34" fmla="*/ 51 w 52"/>
                <a:gd name="T35" fmla="*/ 0 h 37"/>
                <a:gd name="T36" fmla="*/ 52 w 52"/>
                <a:gd name="T37" fmla="*/ 0 h 37"/>
                <a:gd name="T38" fmla="*/ 51 w 52"/>
                <a:gd name="T39" fmla="*/ 0 h 37"/>
                <a:gd name="T40" fmla="*/ 51 w 52"/>
                <a:gd name="T41" fmla="*/ 1 h 37"/>
                <a:gd name="T42" fmla="*/ 51 w 52"/>
                <a:gd name="T43" fmla="*/ 1 h 37"/>
                <a:gd name="T44" fmla="*/ 46 w 52"/>
                <a:gd name="T45" fmla="*/ 5 h 37"/>
                <a:gd name="T46" fmla="*/ 21 w 52"/>
                <a:gd name="T47" fmla="*/ 23 h 37"/>
                <a:gd name="T48" fmla="*/ 45 w 52"/>
                <a:gd name="T49" fmla="*/ 9 h 37"/>
                <a:gd name="T50" fmla="*/ 45 w 52"/>
                <a:gd name="T51" fmla="*/ 9 h 37"/>
                <a:gd name="T52" fmla="*/ 45 w 52"/>
                <a:gd name="T53" fmla="*/ 9 h 37"/>
                <a:gd name="T54" fmla="*/ 45 w 52"/>
                <a:gd name="T55" fmla="*/ 9 h 37"/>
                <a:gd name="T56" fmla="*/ 45 w 52"/>
                <a:gd name="T57" fmla="*/ 10 h 37"/>
                <a:gd name="T58" fmla="*/ 45 w 52"/>
                <a:gd name="T59" fmla="*/ 10 h 37"/>
                <a:gd name="T60" fmla="*/ 35 w 52"/>
                <a:gd name="T61" fmla="*/ 16 h 37"/>
                <a:gd name="T62" fmla="*/ 36 w 52"/>
                <a:gd name="T63" fmla="*/ 16 h 37"/>
                <a:gd name="T64" fmla="*/ 36 w 52"/>
                <a:gd name="T65" fmla="*/ 16 h 37"/>
                <a:gd name="T66" fmla="*/ 36 w 52"/>
                <a:gd name="T67" fmla="*/ 17 h 37"/>
                <a:gd name="T68" fmla="*/ 36 w 52"/>
                <a:gd name="T69" fmla="*/ 17 h 37"/>
                <a:gd name="T70" fmla="*/ 1 w 52"/>
                <a:gd name="T71" fmla="*/ 37 h 37"/>
                <a:gd name="T72" fmla="*/ 1 w 52"/>
                <a:gd name="T7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37">
                  <a:moveTo>
                    <a:pt x="1" y="37"/>
                  </a:moveTo>
                  <a:cubicBezTo>
                    <a:pt x="1" y="37"/>
                    <a:pt x="0" y="37"/>
                    <a:pt x="0" y="37"/>
                  </a:cubicBezTo>
                  <a:cubicBezTo>
                    <a:pt x="0" y="37"/>
                    <a:pt x="0" y="37"/>
                    <a:pt x="0" y="37"/>
                  </a:cubicBezTo>
                  <a:cubicBezTo>
                    <a:pt x="0" y="37"/>
                    <a:pt x="0" y="36"/>
                    <a:pt x="0" y="36"/>
                  </a:cubicBezTo>
                  <a:cubicBezTo>
                    <a:pt x="0" y="36"/>
                    <a:pt x="0" y="36"/>
                    <a:pt x="0" y="36"/>
                  </a:cubicBezTo>
                  <a:cubicBezTo>
                    <a:pt x="0" y="36"/>
                    <a:pt x="1" y="36"/>
                    <a:pt x="1" y="36"/>
                  </a:cubicBezTo>
                  <a:cubicBezTo>
                    <a:pt x="2" y="35"/>
                    <a:pt x="6" y="33"/>
                    <a:pt x="15" y="27"/>
                  </a:cubicBezTo>
                  <a:cubicBezTo>
                    <a:pt x="15" y="27"/>
                    <a:pt x="15" y="27"/>
                    <a:pt x="15" y="27"/>
                  </a:cubicBezTo>
                  <a:cubicBezTo>
                    <a:pt x="15" y="27"/>
                    <a:pt x="15" y="27"/>
                    <a:pt x="15" y="27"/>
                  </a:cubicBezTo>
                  <a:cubicBezTo>
                    <a:pt x="15" y="27"/>
                    <a:pt x="15" y="27"/>
                    <a:pt x="15" y="27"/>
                  </a:cubicBezTo>
                  <a:cubicBezTo>
                    <a:pt x="14" y="27"/>
                    <a:pt x="14" y="27"/>
                    <a:pt x="14" y="27"/>
                  </a:cubicBezTo>
                  <a:cubicBezTo>
                    <a:pt x="14" y="27"/>
                    <a:pt x="14" y="27"/>
                    <a:pt x="14" y="27"/>
                  </a:cubicBezTo>
                  <a:cubicBezTo>
                    <a:pt x="14" y="27"/>
                    <a:pt x="14" y="27"/>
                    <a:pt x="14" y="26"/>
                  </a:cubicBezTo>
                  <a:cubicBezTo>
                    <a:pt x="14" y="26"/>
                    <a:pt x="33" y="13"/>
                    <a:pt x="44" y="5"/>
                  </a:cubicBezTo>
                  <a:cubicBezTo>
                    <a:pt x="21" y="18"/>
                    <a:pt x="21" y="18"/>
                    <a:pt x="21" y="18"/>
                  </a:cubicBezTo>
                  <a:cubicBezTo>
                    <a:pt x="21" y="18"/>
                    <a:pt x="20" y="18"/>
                    <a:pt x="20" y="18"/>
                  </a:cubicBezTo>
                  <a:cubicBezTo>
                    <a:pt x="20" y="18"/>
                    <a:pt x="20" y="17"/>
                    <a:pt x="21" y="17"/>
                  </a:cubicBezTo>
                  <a:cubicBezTo>
                    <a:pt x="51" y="0"/>
                    <a:pt x="51" y="0"/>
                    <a:pt x="51" y="0"/>
                  </a:cubicBezTo>
                  <a:cubicBezTo>
                    <a:pt x="51" y="0"/>
                    <a:pt x="51" y="0"/>
                    <a:pt x="52" y="0"/>
                  </a:cubicBezTo>
                  <a:cubicBezTo>
                    <a:pt x="52" y="0"/>
                    <a:pt x="52" y="0"/>
                    <a:pt x="51" y="0"/>
                  </a:cubicBezTo>
                  <a:cubicBezTo>
                    <a:pt x="51" y="1"/>
                    <a:pt x="51" y="1"/>
                    <a:pt x="51" y="1"/>
                  </a:cubicBezTo>
                  <a:cubicBezTo>
                    <a:pt x="51" y="1"/>
                    <a:pt x="51" y="1"/>
                    <a:pt x="51" y="1"/>
                  </a:cubicBezTo>
                  <a:cubicBezTo>
                    <a:pt x="50" y="1"/>
                    <a:pt x="49" y="2"/>
                    <a:pt x="46" y="5"/>
                  </a:cubicBezTo>
                  <a:cubicBezTo>
                    <a:pt x="21" y="23"/>
                    <a:pt x="21" y="23"/>
                    <a:pt x="21" y="23"/>
                  </a:cubicBezTo>
                  <a:cubicBezTo>
                    <a:pt x="27" y="19"/>
                    <a:pt x="37" y="13"/>
                    <a:pt x="45" y="9"/>
                  </a:cubicBezTo>
                  <a:cubicBezTo>
                    <a:pt x="45" y="9"/>
                    <a:pt x="45" y="9"/>
                    <a:pt x="45" y="9"/>
                  </a:cubicBezTo>
                  <a:cubicBezTo>
                    <a:pt x="45" y="9"/>
                    <a:pt x="45" y="9"/>
                    <a:pt x="45" y="9"/>
                  </a:cubicBezTo>
                  <a:cubicBezTo>
                    <a:pt x="46" y="9"/>
                    <a:pt x="46" y="9"/>
                    <a:pt x="45" y="9"/>
                  </a:cubicBezTo>
                  <a:cubicBezTo>
                    <a:pt x="45" y="10"/>
                    <a:pt x="45" y="10"/>
                    <a:pt x="45" y="10"/>
                  </a:cubicBezTo>
                  <a:cubicBezTo>
                    <a:pt x="45" y="10"/>
                    <a:pt x="45" y="10"/>
                    <a:pt x="45" y="10"/>
                  </a:cubicBezTo>
                  <a:cubicBezTo>
                    <a:pt x="44" y="10"/>
                    <a:pt x="42" y="12"/>
                    <a:pt x="35" y="16"/>
                  </a:cubicBezTo>
                  <a:cubicBezTo>
                    <a:pt x="36" y="16"/>
                    <a:pt x="36" y="16"/>
                    <a:pt x="36" y="16"/>
                  </a:cubicBezTo>
                  <a:cubicBezTo>
                    <a:pt x="36" y="16"/>
                    <a:pt x="36" y="16"/>
                    <a:pt x="36" y="16"/>
                  </a:cubicBezTo>
                  <a:cubicBezTo>
                    <a:pt x="36" y="16"/>
                    <a:pt x="36" y="17"/>
                    <a:pt x="36" y="17"/>
                  </a:cubicBezTo>
                  <a:cubicBezTo>
                    <a:pt x="36" y="17"/>
                    <a:pt x="36" y="17"/>
                    <a:pt x="36" y="17"/>
                  </a:cubicBezTo>
                  <a:cubicBezTo>
                    <a:pt x="34" y="17"/>
                    <a:pt x="14" y="29"/>
                    <a:pt x="1" y="37"/>
                  </a:cubicBezTo>
                  <a:cubicBezTo>
                    <a:pt x="1" y="37"/>
                    <a:pt x="1" y="37"/>
                    <a:pt x="1"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56" name="Freeform 281"/>
            <p:cNvSpPr/>
            <p:nvPr/>
          </p:nvSpPr>
          <p:spPr bwMode="auto">
            <a:xfrm>
              <a:off x="2671763" y="5630863"/>
              <a:ext cx="698500" cy="415925"/>
            </a:xfrm>
            <a:custGeom>
              <a:avLst/>
              <a:gdLst>
                <a:gd name="T0" fmla="*/ 192 w 216"/>
                <a:gd name="T1" fmla="*/ 11 h 128"/>
                <a:gd name="T2" fmla="*/ 3 w 216"/>
                <a:gd name="T3" fmla="*/ 119 h 128"/>
                <a:gd name="T4" fmla="*/ 6 w 216"/>
                <a:gd name="T5" fmla="*/ 117 h 128"/>
                <a:gd name="T6" fmla="*/ 12 w 216"/>
                <a:gd name="T7" fmla="*/ 111 h 128"/>
                <a:gd name="T8" fmla="*/ 103 w 216"/>
                <a:gd name="T9" fmla="*/ 54 h 128"/>
                <a:gd name="T10" fmla="*/ 1 w 216"/>
                <a:gd name="T11" fmla="*/ 113 h 128"/>
                <a:gd name="T12" fmla="*/ 0 w 216"/>
                <a:gd name="T13" fmla="*/ 112 h 128"/>
                <a:gd name="T14" fmla="*/ 0 w 216"/>
                <a:gd name="T15" fmla="*/ 97 h 128"/>
                <a:gd name="T16" fmla="*/ 70 w 216"/>
                <a:gd name="T17" fmla="*/ 52 h 128"/>
                <a:gd name="T18" fmla="*/ 21 w 216"/>
                <a:gd name="T19" fmla="*/ 78 h 128"/>
                <a:gd name="T20" fmla="*/ 19 w 216"/>
                <a:gd name="T21" fmla="*/ 64 h 128"/>
                <a:gd name="T22" fmla="*/ 54 w 216"/>
                <a:gd name="T23" fmla="*/ 41 h 128"/>
                <a:gd name="T24" fmla="*/ 11 w 216"/>
                <a:gd name="T25" fmla="*/ 63 h 128"/>
                <a:gd name="T26" fmla="*/ 21 w 216"/>
                <a:gd name="T27" fmla="*/ 56 h 128"/>
                <a:gd name="T28" fmla="*/ 71 w 216"/>
                <a:gd name="T29" fmla="*/ 20 h 128"/>
                <a:gd name="T30" fmla="*/ 19 w 216"/>
                <a:gd name="T31" fmla="*/ 49 h 128"/>
                <a:gd name="T32" fmla="*/ 75 w 216"/>
                <a:gd name="T33" fmla="*/ 15 h 128"/>
                <a:gd name="T34" fmla="*/ 0 w 216"/>
                <a:gd name="T35" fmla="*/ 58 h 128"/>
                <a:gd name="T36" fmla="*/ 23 w 216"/>
                <a:gd name="T37" fmla="*/ 23 h 128"/>
                <a:gd name="T38" fmla="*/ 35 w 216"/>
                <a:gd name="T39" fmla="*/ 3 h 128"/>
                <a:gd name="T40" fmla="*/ 14 w 216"/>
                <a:gd name="T41" fmla="*/ 9 h 128"/>
                <a:gd name="T42" fmla="*/ 14 w 216"/>
                <a:gd name="T43" fmla="*/ 9 h 128"/>
                <a:gd name="T44" fmla="*/ 17 w 216"/>
                <a:gd name="T45" fmla="*/ 7 h 128"/>
                <a:gd name="T46" fmla="*/ 25 w 216"/>
                <a:gd name="T47" fmla="*/ 8 h 128"/>
                <a:gd name="T48" fmla="*/ 15 w 216"/>
                <a:gd name="T49" fmla="*/ 27 h 128"/>
                <a:gd name="T50" fmla="*/ 38 w 216"/>
                <a:gd name="T51" fmla="*/ 15 h 128"/>
                <a:gd name="T52" fmla="*/ 94 w 216"/>
                <a:gd name="T53" fmla="*/ 3 h 128"/>
                <a:gd name="T54" fmla="*/ 94 w 216"/>
                <a:gd name="T55" fmla="*/ 4 h 128"/>
                <a:gd name="T56" fmla="*/ 80 w 216"/>
                <a:gd name="T57" fmla="*/ 15 h 128"/>
                <a:gd name="T58" fmla="*/ 71 w 216"/>
                <a:gd name="T59" fmla="*/ 22 h 128"/>
                <a:gd name="T60" fmla="*/ 85 w 216"/>
                <a:gd name="T61" fmla="*/ 18 h 128"/>
                <a:gd name="T62" fmla="*/ 85 w 216"/>
                <a:gd name="T63" fmla="*/ 20 h 128"/>
                <a:gd name="T64" fmla="*/ 97 w 216"/>
                <a:gd name="T65" fmla="*/ 14 h 128"/>
                <a:gd name="T66" fmla="*/ 55 w 216"/>
                <a:gd name="T67" fmla="*/ 41 h 128"/>
                <a:gd name="T68" fmla="*/ 108 w 216"/>
                <a:gd name="T69" fmla="*/ 12 h 128"/>
                <a:gd name="T70" fmla="*/ 65 w 216"/>
                <a:gd name="T71" fmla="*/ 46 h 128"/>
                <a:gd name="T72" fmla="*/ 140 w 216"/>
                <a:gd name="T73" fmla="*/ 9 h 128"/>
                <a:gd name="T74" fmla="*/ 11 w 216"/>
                <a:gd name="T75" fmla="*/ 90 h 128"/>
                <a:gd name="T76" fmla="*/ 151 w 216"/>
                <a:gd name="T77" fmla="*/ 10 h 128"/>
                <a:gd name="T78" fmla="*/ 69 w 216"/>
                <a:gd name="T79" fmla="*/ 73 h 128"/>
                <a:gd name="T80" fmla="*/ 195 w 216"/>
                <a:gd name="T81" fmla="*/ 0 h 128"/>
                <a:gd name="T82" fmla="*/ 175 w 216"/>
                <a:gd name="T83" fmla="*/ 15 h 128"/>
                <a:gd name="T84" fmla="*/ 175 w 216"/>
                <a:gd name="T85" fmla="*/ 16 h 128"/>
                <a:gd name="T86" fmla="*/ 196 w 216"/>
                <a:gd name="T87" fmla="*/ 7 h 128"/>
                <a:gd name="T88" fmla="*/ 196 w 216"/>
                <a:gd name="T89" fmla="*/ 8 h 128"/>
                <a:gd name="T90" fmla="*/ 209 w 216"/>
                <a:gd name="T91" fmla="*/ 0 h 128"/>
                <a:gd name="T92" fmla="*/ 215 w 216"/>
                <a:gd name="T93" fmla="*/ 8 h 128"/>
                <a:gd name="T94" fmla="*/ 83 w 216"/>
                <a:gd name="T95" fmla="*/ 100 h 128"/>
                <a:gd name="T96" fmla="*/ 108 w 216"/>
                <a:gd name="T97" fmla="*/ 100 h 128"/>
                <a:gd name="T98" fmla="*/ 108 w 216"/>
                <a:gd name="T99" fmla="*/ 100 h 128"/>
                <a:gd name="T100" fmla="*/ 82 w 216"/>
                <a:gd name="T101" fmla="*/ 121 h 128"/>
                <a:gd name="T102" fmla="*/ 96 w 216"/>
                <a:gd name="T103" fmla="*/ 119 h 128"/>
                <a:gd name="T104" fmla="*/ 96 w 216"/>
                <a:gd name="T105" fmla="*/ 121 h 128"/>
                <a:gd name="T106" fmla="*/ 94 w 216"/>
                <a:gd name="T107" fmla="*/ 122 h 128"/>
                <a:gd name="T108" fmla="*/ 90 w 216"/>
                <a:gd name="T109" fmla="*/ 118 h 128"/>
                <a:gd name="T110" fmla="*/ 75 w 216"/>
                <a:gd name="T111" fmla="*/ 125 h 128"/>
                <a:gd name="T112" fmla="*/ 103 w 216"/>
                <a:gd name="T113" fmla="*/ 103 h 128"/>
                <a:gd name="T114" fmla="*/ 64 w 216"/>
                <a:gd name="T115" fmla="*/ 126 h 128"/>
                <a:gd name="T116" fmla="*/ 47 w 216"/>
                <a:gd name="T117" fmla="*/ 122 h 128"/>
                <a:gd name="T118" fmla="*/ 10 w 216"/>
                <a:gd name="T11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6" h="128">
                  <a:moveTo>
                    <a:pt x="10" y="128"/>
                  </a:moveTo>
                  <a:cubicBezTo>
                    <a:pt x="10" y="128"/>
                    <a:pt x="9" y="128"/>
                    <a:pt x="9" y="127"/>
                  </a:cubicBezTo>
                  <a:cubicBezTo>
                    <a:pt x="9" y="127"/>
                    <a:pt x="9" y="127"/>
                    <a:pt x="9" y="127"/>
                  </a:cubicBezTo>
                  <a:cubicBezTo>
                    <a:pt x="192" y="11"/>
                    <a:pt x="192" y="11"/>
                    <a:pt x="192" y="11"/>
                  </a:cubicBezTo>
                  <a:cubicBezTo>
                    <a:pt x="187" y="14"/>
                    <a:pt x="181" y="17"/>
                    <a:pt x="175" y="21"/>
                  </a:cubicBezTo>
                  <a:cubicBezTo>
                    <a:pt x="130" y="48"/>
                    <a:pt x="28" y="106"/>
                    <a:pt x="3" y="120"/>
                  </a:cubicBezTo>
                  <a:cubicBezTo>
                    <a:pt x="3" y="120"/>
                    <a:pt x="3" y="120"/>
                    <a:pt x="3" y="120"/>
                  </a:cubicBezTo>
                  <a:cubicBezTo>
                    <a:pt x="3" y="120"/>
                    <a:pt x="3" y="120"/>
                    <a:pt x="3" y="119"/>
                  </a:cubicBezTo>
                  <a:cubicBezTo>
                    <a:pt x="3" y="119"/>
                    <a:pt x="3" y="119"/>
                    <a:pt x="3" y="119"/>
                  </a:cubicBezTo>
                  <a:cubicBezTo>
                    <a:pt x="97" y="65"/>
                    <a:pt x="148" y="35"/>
                    <a:pt x="176" y="19"/>
                  </a:cubicBezTo>
                  <a:cubicBezTo>
                    <a:pt x="181" y="16"/>
                    <a:pt x="185" y="14"/>
                    <a:pt x="189" y="12"/>
                  </a:cubicBezTo>
                  <a:cubicBezTo>
                    <a:pt x="161" y="27"/>
                    <a:pt x="62" y="85"/>
                    <a:pt x="6" y="117"/>
                  </a:cubicBezTo>
                  <a:cubicBezTo>
                    <a:pt x="6" y="118"/>
                    <a:pt x="5" y="118"/>
                    <a:pt x="5" y="117"/>
                  </a:cubicBezTo>
                  <a:cubicBezTo>
                    <a:pt x="5" y="117"/>
                    <a:pt x="5" y="117"/>
                    <a:pt x="6" y="117"/>
                  </a:cubicBezTo>
                  <a:cubicBezTo>
                    <a:pt x="43" y="95"/>
                    <a:pt x="102" y="60"/>
                    <a:pt x="140" y="37"/>
                  </a:cubicBezTo>
                  <a:cubicBezTo>
                    <a:pt x="76" y="74"/>
                    <a:pt x="13" y="111"/>
                    <a:pt x="12" y="111"/>
                  </a:cubicBezTo>
                  <a:cubicBezTo>
                    <a:pt x="12" y="111"/>
                    <a:pt x="12" y="111"/>
                    <a:pt x="12" y="111"/>
                  </a:cubicBezTo>
                  <a:cubicBezTo>
                    <a:pt x="12" y="111"/>
                    <a:pt x="12" y="110"/>
                    <a:pt x="12" y="110"/>
                  </a:cubicBezTo>
                  <a:cubicBezTo>
                    <a:pt x="11" y="110"/>
                    <a:pt x="11" y="109"/>
                    <a:pt x="40" y="92"/>
                  </a:cubicBezTo>
                  <a:cubicBezTo>
                    <a:pt x="55" y="83"/>
                    <a:pt x="76" y="70"/>
                    <a:pt x="103" y="54"/>
                  </a:cubicBezTo>
                  <a:cubicBezTo>
                    <a:pt x="107" y="52"/>
                    <a:pt x="111" y="49"/>
                    <a:pt x="115" y="47"/>
                  </a:cubicBezTo>
                  <a:cubicBezTo>
                    <a:pt x="100" y="56"/>
                    <a:pt x="84" y="65"/>
                    <a:pt x="69" y="74"/>
                  </a:cubicBezTo>
                  <a:cubicBezTo>
                    <a:pt x="15" y="105"/>
                    <a:pt x="4" y="112"/>
                    <a:pt x="1" y="113"/>
                  </a:cubicBezTo>
                  <a:cubicBezTo>
                    <a:pt x="1" y="113"/>
                    <a:pt x="1" y="113"/>
                    <a:pt x="1" y="113"/>
                  </a:cubicBezTo>
                  <a:cubicBezTo>
                    <a:pt x="1" y="113"/>
                    <a:pt x="1" y="113"/>
                    <a:pt x="1" y="113"/>
                  </a:cubicBezTo>
                  <a:cubicBezTo>
                    <a:pt x="1" y="113"/>
                    <a:pt x="1" y="113"/>
                    <a:pt x="0" y="113"/>
                  </a:cubicBezTo>
                  <a:cubicBezTo>
                    <a:pt x="0" y="113"/>
                    <a:pt x="0" y="113"/>
                    <a:pt x="0" y="113"/>
                  </a:cubicBezTo>
                  <a:cubicBezTo>
                    <a:pt x="0" y="113"/>
                    <a:pt x="0" y="113"/>
                    <a:pt x="0" y="112"/>
                  </a:cubicBezTo>
                  <a:cubicBezTo>
                    <a:pt x="142" y="15"/>
                    <a:pt x="142" y="15"/>
                    <a:pt x="142" y="15"/>
                  </a:cubicBezTo>
                  <a:cubicBezTo>
                    <a:pt x="110" y="34"/>
                    <a:pt x="2" y="97"/>
                    <a:pt x="0" y="97"/>
                  </a:cubicBezTo>
                  <a:cubicBezTo>
                    <a:pt x="0" y="97"/>
                    <a:pt x="0" y="97"/>
                    <a:pt x="0" y="97"/>
                  </a:cubicBezTo>
                  <a:cubicBezTo>
                    <a:pt x="0" y="97"/>
                    <a:pt x="0" y="97"/>
                    <a:pt x="0" y="97"/>
                  </a:cubicBezTo>
                  <a:cubicBezTo>
                    <a:pt x="0" y="97"/>
                    <a:pt x="0" y="97"/>
                    <a:pt x="0" y="97"/>
                  </a:cubicBezTo>
                  <a:cubicBezTo>
                    <a:pt x="0" y="97"/>
                    <a:pt x="0" y="97"/>
                    <a:pt x="0" y="97"/>
                  </a:cubicBezTo>
                  <a:cubicBezTo>
                    <a:pt x="0" y="96"/>
                    <a:pt x="0" y="96"/>
                    <a:pt x="0" y="96"/>
                  </a:cubicBezTo>
                  <a:cubicBezTo>
                    <a:pt x="2" y="94"/>
                    <a:pt x="14" y="87"/>
                    <a:pt x="70" y="52"/>
                  </a:cubicBezTo>
                  <a:cubicBezTo>
                    <a:pt x="89" y="40"/>
                    <a:pt x="109" y="28"/>
                    <a:pt x="123" y="20"/>
                  </a:cubicBezTo>
                  <a:cubicBezTo>
                    <a:pt x="97" y="34"/>
                    <a:pt x="50" y="62"/>
                    <a:pt x="22" y="79"/>
                  </a:cubicBezTo>
                  <a:cubicBezTo>
                    <a:pt x="22" y="79"/>
                    <a:pt x="21" y="79"/>
                    <a:pt x="21" y="78"/>
                  </a:cubicBezTo>
                  <a:cubicBezTo>
                    <a:pt x="21" y="78"/>
                    <a:pt x="21" y="78"/>
                    <a:pt x="21" y="78"/>
                  </a:cubicBezTo>
                  <a:cubicBezTo>
                    <a:pt x="46" y="59"/>
                    <a:pt x="91" y="25"/>
                    <a:pt x="104" y="15"/>
                  </a:cubicBezTo>
                  <a:cubicBezTo>
                    <a:pt x="97" y="19"/>
                    <a:pt x="83" y="27"/>
                    <a:pt x="70" y="35"/>
                  </a:cubicBezTo>
                  <a:cubicBezTo>
                    <a:pt x="20" y="64"/>
                    <a:pt x="20" y="64"/>
                    <a:pt x="19" y="64"/>
                  </a:cubicBezTo>
                  <a:cubicBezTo>
                    <a:pt x="19" y="64"/>
                    <a:pt x="19" y="64"/>
                    <a:pt x="19" y="64"/>
                  </a:cubicBezTo>
                  <a:cubicBezTo>
                    <a:pt x="19" y="63"/>
                    <a:pt x="19" y="63"/>
                    <a:pt x="19" y="63"/>
                  </a:cubicBezTo>
                  <a:cubicBezTo>
                    <a:pt x="19" y="63"/>
                    <a:pt x="19" y="63"/>
                    <a:pt x="19" y="63"/>
                  </a:cubicBezTo>
                  <a:cubicBezTo>
                    <a:pt x="19" y="63"/>
                    <a:pt x="19" y="63"/>
                    <a:pt x="19" y="63"/>
                  </a:cubicBezTo>
                  <a:cubicBezTo>
                    <a:pt x="21" y="62"/>
                    <a:pt x="28" y="57"/>
                    <a:pt x="54" y="41"/>
                  </a:cubicBezTo>
                  <a:cubicBezTo>
                    <a:pt x="64" y="35"/>
                    <a:pt x="74" y="29"/>
                    <a:pt x="81" y="24"/>
                  </a:cubicBezTo>
                  <a:cubicBezTo>
                    <a:pt x="12" y="64"/>
                    <a:pt x="12" y="64"/>
                    <a:pt x="12" y="64"/>
                  </a:cubicBezTo>
                  <a:cubicBezTo>
                    <a:pt x="12" y="64"/>
                    <a:pt x="11" y="64"/>
                    <a:pt x="11" y="64"/>
                  </a:cubicBezTo>
                  <a:cubicBezTo>
                    <a:pt x="11" y="64"/>
                    <a:pt x="11" y="63"/>
                    <a:pt x="11" y="63"/>
                  </a:cubicBezTo>
                  <a:cubicBezTo>
                    <a:pt x="19" y="58"/>
                    <a:pt x="30" y="52"/>
                    <a:pt x="40" y="46"/>
                  </a:cubicBezTo>
                  <a:cubicBezTo>
                    <a:pt x="30" y="51"/>
                    <a:pt x="23" y="56"/>
                    <a:pt x="21" y="56"/>
                  </a:cubicBezTo>
                  <a:cubicBezTo>
                    <a:pt x="21" y="56"/>
                    <a:pt x="21" y="56"/>
                    <a:pt x="21" y="56"/>
                  </a:cubicBezTo>
                  <a:cubicBezTo>
                    <a:pt x="21" y="56"/>
                    <a:pt x="21" y="56"/>
                    <a:pt x="21" y="56"/>
                  </a:cubicBezTo>
                  <a:cubicBezTo>
                    <a:pt x="21" y="56"/>
                    <a:pt x="21" y="56"/>
                    <a:pt x="21" y="56"/>
                  </a:cubicBezTo>
                  <a:cubicBezTo>
                    <a:pt x="21" y="56"/>
                    <a:pt x="20" y="56"/>
                    <a:pt x="20" y="56"/>
                  </a:cubicBezTo>
                  <a:cubicBezTo>
                    <a:pt x="20" y="56"/>
                    <a:pt x="20" y="56"/>
                    <a:pt x="20" y="56"/>
                  </a:cubicBezTo>
                  <a:cubicBezTo>
                    <a:pt x="35" y="46"/>
                    <a:pt x="58" y="29"/>
                    <a:pt x="71" y="20"/>
                  </a:cubicBezTo>
                  <a:cubicBezTo>
                    <a:pt x="19" y="50"/>
                    <a:pt x="19" y="50"/>
                    <a:pt x="19" y="50"/>
                  </a:cubicBezTo>
                  <a:cubicBezTo>
                    <a:pt x="19" y="50"/>
                    <a:pt x="19" y="50"/>
                    <a:pt x="19" y="50"/>
                  </a:cubicBezTo>
                  <a:cubicBezTo>
                    <a:pt x="19" y="50"/>
                    <a:pt x="19" y="50"/>
                    <a:pt x="19" y="49"/>
                  </a:cubicBezTo>
                  <a:cubicBezTo>
                    <a:pt x="19" y="49"/>
                    <a:pt x="19" y="49"/>
                    <a:pt x="19" y="49"/>
                  </a:cubicBezTo>
                  <a:cubicBezTo>
                    <a:pt x="20" y="49"/>
                    <a:pt x="20" y="49"/>
                    <a:pt x="20" y="49"/>
                  </a:cubicBezTo>
                  <a:cubicBezTo>
                    <a:pt x="21" y="48"/>
                    <a:pt x="24" y="46"/>
                    <a:pt x="31" y="42"/>
                  </a:cubicBezTo>
                  <a:cubicBezTo>
                    <a:pt x="38" y="38"/>
                    <a:pt x="47" y="32"/>
                    <a:pt x="56" y="26"/>
                  </a:cubicBezTo>
                  <a:cubicBezTo>
                    <a:pt x="63" y="22"/>
                    <a:pt x="69" y="18"/>
                    <a:pt x="75" y="15"/>
                  </a:cubicBezTo>
                  <a:cubicBezTo>
                    <a:pt x="61" y="23"/>
                    <a:pt x="38" y="36"/>
                    <a:pt x="6" y="55"/>
                  </a:cubicBezTo>
                  <a:cubicBezTo>
                    <a:pt x="3" y="57"/>
                    <a:pt x="1" y="58"/>
                    <a:pt x="1" y="58"/>
                  </a:cubicBezTo>
                  <a:cubicBezTo>
                    <a:pt x="1" y="58"/>
                    <a:pt x="1" y="58"/>
                    <a:pt x="1" y="58"/>
                  </a:cubicBezTo>
                  <a:cubicBezTo>
                    <a:pt x="0" y="58"/>
                    <a:pt x="0" y="58"/>
                    <a:pt x="0" y="58"/>
                  </a:cubicBezTo>
                  <a:cubicBezTo>
                    <a:pt x="0" y="58"/>
                    <a:pt x="0" y="58"/>
                    <a:pt x="0" y="58"/>
                  </a:cubicBezTo>
                  <a:cubicBezTo>
                    <a:pt x="0" y="58"/>
                    <a:pt x="0" y="58"/>
                    <a:pt x="0" y="58"/>
                  </a:cubicBezTo>
                  <a:cubicBezTo>
                    <a:pt x="36" y="16"/>
                    <a:pt x="36" y="16"/>
                    <a:pt x="36" y="16"/>
                  </a:cubicBezTo>
                  <a:cubicBezTo>
                    <a:pt x="33" y="18"/>
                    <a:pt x="27" y="21"/>
                    <a:pt x="23" y="23"/>
                  </a:cubicBezTo>
                  <a:cubicBezTo>
                    <a:pt x="13" y="29"/>
                    <a:pt x="13" y="29"/>
                    <a:pt x="13" y="29"/>
                  </a:cubicBezTo>
                  <a:cubicBezTo>
                    <a:pt x="13" y="29"/>
                    <a:pt x="13" y="29"/>
                    <a:pt x="13" y="29"/>
                  </a:cubicBezTo>
                  <a:cubicBezTo>
                    <a:pt x="13" y="29"/>
                    <a:pt x="13" y="29"/>
                    <a:pt x="18" y="22"/>
                  </a:cubicBezTo>
                  <a:cubicBezTo>
                    <a:pt x="23" y="17"/>
                    <a:pt x="31" y="7"/>
                    <a:pt x="35" y="3"/>
                  </a:cubicBezTo>
                  <a:cubicBezTo>
                    <a:pt x="33" y="4"/>
                    <a:pt x="32" y="5"/>
                    <a:pt x="30" y="6"/>
                  </a:cubicBezTo>
                  <a:cubicBezTo>
                    <a:pt x="25" y="9"/>
                    <a:pt x="25" y="9"/>
                    <a:pt x="25" y="9"/>
                  </a:cubicBezTo>
                  <a:cubicBezTo>
                    <a:pt x="20" y="8"/>
                    <a:pt x="18" y="8"/>
                    <a:pt x="18" y="8"/>
                  </a:cubicBezTo>
                  <a:cubicBezTo>
                    <a:pt x="14" y="9"/>
                    <a:pt x="14" y="9"/>
                    <a:pt x="14" y="9"/>
                  </a:cubicBezTo>
                  <a:cubicBezTo>
                    <a:pt x="14" y="10"/>
                    <a:pt x="14" y="10"/>
                    <a:pt x="14" y="9"/>
                  </a:cubicBezTo>
                  <a:cubicBezTo>
                    <a:pt x="14" y="9"/>
                    <a:pt x="14" y="9"/>
                    <a:pt x="14" y="9"/>
                  </a:cubicBezTo>
                  <a:cubicBezTo>
                    <a:pt x="14" y="9"/>
                    <a:pt x="14" y="9"/>
                    <a:pt x="14" y="9"/>
                  </a:cubicBezTo>
                  <a:cubicBezTo>
                    <a:pt x="14" y="9"/>
                    <a:pt x="14" y="9"/>
                    <a:pt x="14" y="9"/>
                  </a:cubicBezTo>
                  <a:cubicBezTo>
                    <a:pt x="14" y="8"/>
                    <a:pt x="14" y="8"/>
                    <a:pt x="14" y="8"/>
                  </a:cubicBezTo>
                  <a:cubicBezTo>
                    <a:pt x="16" y="7"/>
                    <a:pt x="16" y="7"/>
                    <a:pt x="16" y="7"/>
                  </a:cubicBezTo>
                  <a:cubicBezTo>
                    <a:pt x="16" y="7"/>
                    <a:pt x="16" y="7"/>
                    <a:pt x="17" y="7"/>
                  </a:cubicBezTo>
                  <a:cubicBezTo>
                    <a:pt x="17" y="7"/>
                    <a:pt x="17" y="7"/>
                    <a:pt x="17" y="7"/>
                  </a:cubicBezTo>
                  <a:cubicBezTo>
                    <a:pt x="17" y="7"/>
                    <a:pt x="17" y="7"/>
                    <a:pt x="17" y="7"/>
                  </a:cubicBezTo>
                  <a:cubicBezTo>
                    <a:pt x="17" y="7"/>
                    <a:pt x="18" y="7"/>
                    <a:pt x="18" y="7"/>
                  </a:cubicBezTo>
                  <a:cubicBezTo>
                    <a:pt x="18" y="7"/>
                    <a:pt x="18" y="7"/>
                    <a:pt x="18" y="7"/>
                  </a:cubicBezTo>
                  <a:cubicBezTo>
                    <a:pt x="18" y="7"/>
                    <a:pt x="22" y="7"/>
                    <a:pt x="25" y="8"/>
                  </a:cubicBezTo>
                  <a:cubicBezTo>
                    <a:pt x="25" y="7"/>
                    <a:pt x="28" y="6"/>
                    <a:pt x="30" y="5"/>
                  </a:cubicBezTo>
                  <a:cubicBezTo>
                    <a:pt x="37" y="1"/>
                    <a:pt x="37" y="1"/>
                    <a:pt x="37" y="1"/>
                  </a:cubicBezTo>
                  <a:cubicBezTo>
                    <a:pt x="37" y="2"/>
                    <a:pt x="37" y="2"/>
                    <a:pt x="19" y="23"/>
                  </a:cubicBezTo>
                  <a:cubicBezTo>
                    <a:pt x="18" y="24"/>
                    <a:pt x="16" y="26"/>
                    <a:pt x="15" y="27"/>
                  </a:cubicBezTo>
                  <a:cubicBezTo>
                    <a:pt x="17" y="26"/>
                    <a:pt x="20" y="24"/>
                    <a:pt x="23" y="23"/>
                  </a:cubicBezTo>
                  <a:cubicBezTo>
                    <a:pt x="38" y="14"/>
                    <a:pt x="38" y="14"/>
                    <a:pt x="38" y="14"/>
                  </a:cubicBezTo>
                  <a:cubicBezTo>
                    <a:pt x="38" y="14"/>
                    <a:pt x="38" y="14"/>
                    <a:pt x="38" y="14"/>
                  </a:cubicBezTo>
                  <a:cubicBezTo>
                    <a:pt x="38" y="14"/>
                    <a:pt x="38" y="15"/>
                    <a:pt x="38" y="15"/>
                  </a:cubicBezTo>
                  <a:cubicBezTo>
                    <a:pt x="2" y="56"/>
                    <a:pt x="2" y="56"/>
                    <a:pt x="2" y="56"/>
                  </a:cubicBezTo>
                  <a:cubicBezTo>
                    <a:pt x="3" y="55"/>
                    <a:pt x="5" y="55"/>
                    <a:pt x="6" y="54"/>
                  </a:cubicBezTo>
                  <a:cubicBezTo>
                    <a:pt x="82" y="9"/>
                    <a:pt x="92" y="4"/>
                    <a:pt x="94" y="3"/>
                  </a:cubicBezTo>
                  <a:cubicBezTo>
                    <a:pt x="94" y="3"/>
                    <a:pt x="94" y="3"/>
                    <a:pt x="94" y="3"/>
                  </a:cubicBezTo>
                  <a:cubicBezTo>
                    <a:pt x="94" y="3"/>
                    <a:pt x="94" y="3"/>
                    <a:pt x="94" y="3"/>
                  </a:cubicBezTo>
                  <a:cubicBezTo>
                    <a:pt x="94" y="3"/>
                    <a:pt x="94" y="3"/>
                    <a:pt x="94" y="3"/>
                  </a:cubicBezTo>
                  <a:cubicBezTo>
                    <a:pt x="94" y="3"/>
                    <a:pt x="95" y="3"/>
                    <a:pt x="95" y="3"/>
                  </a:cubicBezTo>
                  <a:cubicBezTo>
                    <a:pt x="95" y="4"/>
                    <a:pt x="95" y="4"/>
                    <a:pt x="94" y="4"/>
                  </a:cubicBezTo>
                  <a:cubicBezTo>
                    <a:pt x="81" y="12"/>
                    <a:pt x="60" y="25"/>
                    <a:pt x="44" y="35"/>
                  </a:cubicBezTo>
                  <a:cubicBezTo>
                    <a:pt x="79" y="15"/>
                    <a:pt x="79" y="15"/>
                    <a:pt x="79" y="15"/>
                  </a:cubicBezTo>
                  <a:cubicBezTo>
                    <a:pt x="79" y="14"/>
                    <a:pt x="80" y="14"/>
                    <a:pt x="80" y="14"/>
                  </a:cubicBezTo>
                  <a:cubicBezTo>
                    <a:pt x="80" y="15"/>
                    <a:pt x="80" y="15"/>
                    <a:pt x="80" y="15"/>
                  </a:cubicBezTo>
                  <a:cubicBezTo>
                    <a:pt x="80" y="15"/>
                    <a:pt x="80" y="15"/>
                    <a:pt x="80" y="15"/>
                  </a:cubicBezTo>
                  <a:cubicBezTo>
                    <a:pt x="80" y="15"/>
                    <a:pt x="80" y="15"/>
                    <a:pt x="80" y="15"/>
                  </a:cubicBezTo>
                  <a:cubicBezTo>
                    <a:pt x="79" y="16"/>
                    <a:pt x="79" y="16"/>
                    <a:pt x="79" y="16"/>
                  </a:cubicBezTo>
                  <a:cubicBezTo>
                    <a:pt x="78" y="16"/>
                    <a:pt x="76" y="18"/>
                    <a:pt x="71" y="22"/>
                  </a:cubicBezTo>
                  <a:cubicBezTo>
                    <a:pt x="65" y="26"/>
                    <a:pt x="58" y="31"/>
                    <a:pt x="50" y="36"/>
                  </a:cubicBezTo>
                  <a:cubicBezTo>
                    <a:pt x="41" y="42"/>
                    <a:pt x="32" y="48"/>
                    <a:pt x="27" y="52"/>
                  </a:cubicBezTo>
                  <a:cubicBezTo>
                    <a:pt x="39" y="46"/>
                    <a:pt x="66" y="30"/>
                    <a:pt x="85" y="18"/>
                  </a:cubicBezTo>
                  <a:cubicBezTo>
                    <a:pt x="85" y="18"/>
                    <a:pt x="85" y="18"/>
                    <a:pt x="85" y="18"/>
                  </a:cubicBezTo>
                  <a:cubicBezTo>
                    <a:pt x="85" y="18"/>
                    <a:pt x="85" y="19"/>
                    <a:pt x="85" y="19"/>
                  </a:cubicBezTo>
                  <a:cubicBezTo>
                    <a:pt x="85" y="19"/>
                    <a:pt x="86" y="19"/>
                    <a:pt x="85" y="19"/>
                  </a:cubicBezTo>
                  <a:cubicBezTo>
                    <a:pt x="85" y="19"/>
                    <a:pt x="85" y="19"/>
                    <a:pt x="85" y="19"/>
                  </a:cubicBezTo>
                  <a:cubicBezTo>
                    <a:pt x="85" y="19"/>
                    <a:pt x="85" y="19"/>
                    <a:pt x="85" y="20"/>
                  </a:cubicBezTo>
                  <a:cubicBezTo>
                    <a:pt x="83" y="21"/>
                    <a:pt x="77" y="25"/>
                    <a:pt x="56" y="37"/>
                  </a:cubicBezTo>
                  <a:cubicBezTo>
                    <a:pt x="97" y="14"/>
                    <a:pt x="97" y="14"/>
                    <a:pt x="97" y="14"/>
                  </a:cubicBezTo>
                  <a:cubicBezTo>
                    <a:pt x="97" y="14"/>
                    <a:pt x="97" y="14"/>
                    <a:pt x="97" y="14"/>
                  </a:cubicBezTo>
                  <a:cubicBezTo>
                    <a:pt x="97" y="14"/>
                    <a:pt x="97" y="14"/>
                    <a:pt x="97" y="14"/>
                  </a:cubicBezTo>
                  <a:cubicBezTo>
                    <a:pt x="97" y="14"/>
                    <a:pt x="97" y="14"/>
                    <a:pt x="97" y="15"/>
                  </a:cubicBezTo>
                  <a:cubicBezTo>
                    <a:pt x="97" y="15"/>
                    <a:pt x="97" y="15"/>
                    <a:pt x="97" y="15"/>
                  </a:cubicBezTo>
                  <a:cubicBezTo>
                    <a:pt x="97" y="15"/>
                    <a:pt x="97" y="15"/>
                    <a:pt x="97" y="15"/>
                  </a:cubicBezTo>
                  <a:cubicBezTo>
                    <a:pt x="95" y="16"/>
                    <a:pt x="87" y="21"/>
                    <a:pt x="55" y="41"/>
                  </a:cubicBezTo>
                  <a:cubicBezTo>
                    <a:pt x="47" y="46"/>
                    <a:pt x="40" y="51"/>
                    <a:pt x="33" y="55"/>
                  </a:cubicBezTo>
                  <a:cubicBezTo>
                    <a:pt x="43" y="49"/>
                    <a:pt x="57" y="41"/>
                    <a:pt x="69" y="34"/>
                  </a:cubicBezTo>
                  <a:cubicBezTo>
                    <a:pt x="107" y="12"/>
                    <a:pt x="107" y="12"/>
                    <a:pt x="108" y="12"/>
                  </a:cubicBezTo>
                  <a:cubicBezTo>
                    <a:pt x="108" y="12"/>
                    <a:pt x="108" y="12"/>
                    <a:pt x="108" y="12"/>
                  </a:cubicBezTo>
                  <a:cubicBezTo>
                    <a:pt x="108" y="12"/>
                    <a:pt x="108" y="12"/>
                    <a:pt x="108" y="13"/>
                  </a:cubicBezTo>
                  <a:cubicBezTo>
                    <a:pt x="108" y="13"/>
                    <a:pt x="108" y="13"/>
                    <a:pt x="108" y="13"/>
                  </a:cubicBezTo>
                  <a:cubicBezTo>
                    <a:pt x="108" y="13"/>
                    <a:pt x="108" y="13"/>
                    <a:pt x="108" y="13"/>
                  </a:cubicBezTo>
                  <a:cubicBezTo>
                    <a:pt x="106" y="14"/>
                    <a:pt x="99" y="20"/>
                    <a:pt x="65" y="46"/>
                  </a:cubicBezTo>
                  <a:cubicBezTo>
                    <a:pt x="51" y="57"/>
                    <a:pt x="36" y="68"/>
                    <a:pt x="28" y="74"/>
                  </a:cubicBezTo>
                  <a:cubicBezTo>
                    <a:pt x="70" y="49"/>
                    <a:pt x="133" y="12"/>
                    <a:pt x="140" y="9"/>
                  </a:cubicBezTo>
                  <a:cubicBezTo>
                    <a:pt x="140" y="9"/>
                    <a:pt x="140" y="9"/>
                    <a:pt x="140" y="9"/>
                  </a:cubicBezTo>
                  <a:cubicBezTo>
                    <a:pt x="140" y="9"/>
                    <a:pt x="140" y="9"/>
                    <a:pt x="140" y="9"/>
                  </a:cubicBezTo>
                  <a:cubicBezTo>
                    <a:pt x="140" y="9"/>
                    <a:pt x="140" y="9"/>
                    <a:pt x="140" y="9"/>
                  </a:cubicBezTo>
                  <a:cubicBezTo>
                    <a:pt x="140" y="9"/>
                    <a:pt x="140" y="9"/>
                    <a:pt x="140" y="9"/>
                  </a:cubicBezTo>
                  <a:cubicBezTo>
                    <a:pt x="141" y="10"/>
                    <a:pt x="141" y="10"/>
                    <a:pt x="140" y="10"/>
                  </a:cubicBezTo>
                  <a:cubicBezTo>
                    <a:pt x="102" y="33"/>
                    <a:pt x="37" y="74"/>
                    <a:pt x="11" y="90"/>
                  </a:cubicBezTo>
                  <a:cubicBezTo>
                    <a:pt x="127" y="23"/>
                    <a:pt x="147" y="12"/>
                    <a:pt x="150" y="10"/>
                  </a:cubicBezTo>
                  <a:cubicBezTo>
                    <a:pt x="150" y="10"/>
                    <a:pt x="150" y="10"/>
                    <a:pt x="150" y="10"/>
                  </a:cubicBezTo>
                  <a:cubicBezTo>
                    <a:pt x="150" y="10"/>
                    <a:pt x="150" y="10"/>
                    <a:pt x="150" y="10"/>
                  </a:cubicBezTo>
                  <a:cubicBezTo>
                    <a:pt x="151" y="10"/>
                    <a:pt x="151" y="10"/>
                    <a:pt x="151" y="10"/>
                  </a:cubicBezTo>
                  <a:cubicBezTo>
                    <a:pt x="151" y="10"/>
                    <a:pt x="151" y="10"/>
                    <a:pt x="151" y="10"/>
                  </a:cubicBezTo>
                  <a:cubicBezTo>
                    <a:pt x="151" y="10"/>
                    <a:pt x="151" y="10"/>
                    <a:pt x="151" y="10"/>
                  </a:cubicBezTo>
                  <a:cubicBezTo>
                    <a:pt x="10" y="107"/>
                    <a:pt x="10" y="107"/>
                    <a:pt x="10" y="107"/>
                  </a:cubicBezTo>
                  <a:cubicBezTo>
                    <a:pt x="23" y="100"/>
                    <a:pt x="44" y="87"/>
                    <a:pt x="69" y="73"/>
                  </a:cubicBezTo>
                  <a:cubicBezTo>
                    <a:pt x="173" y="13"/>
                    <a:pt x="191" y="2"/>
                    <a:pt x="194" y="0"/>
                  </a:cubicBezTo>
                  <a:cubicBezTo>
                    <a:pt x="195" y="0"/>
                    <a:pt x="195" y="0"/>
                    <a:pt x="195" y="0"/>
                  </a:cubicBezTo>
                  <a:cubicBezTo>
                    <a:pt x="195" y="0"/>
                    <a:pt x="195" y="0"/>
                    <a:pt x="195" y="0"/>
                  </a:cubicBezTo>
                  <a:cubicBezTo>
                    <a:pt x="195" y="0"/>
                    <a:pt x="195" y="0"/>
                    <a:pt x="195" y="0"/>
                  </a:cubicBezTo>
                  <a:cubicBezTo>
                    <a:pt x="196" y="0"/>
                    <a:pt x="196" y="0"/>
                    <a:pt x="196" y="0"/>
                  </a:cubicBezTo>
                  <a:cubicBezTo>
                    <a:pt x="196" y="1"/>
                    <a:pt x="196" y="1"/>
                    <a:pt x="195" y="1"/>
                  </a:cubicBezTo>
                  <a:cubicBezTo>
                    <a:pt x="142" y="32"/>
                    <a:pt x="48" y="88"/>
                    <a:pt x="20" y="105"/>
                  </a:cubicBezTo>
                  <a:cubicBezTo>
                    <a:pt x="46" y="90"/>
                    <a:pt x="128" y="43"/>
                    <a:pt x="175" y="15"/>
                  </a:cubicBezTo>
                  <a:cubicBezTo>
                    <a:pt x="175" y="15"/>
                    <a:pt x="175" y="15"/>
                    <a:pt x="175" y="15"/>
                  </a:cubicBezTo>
                  <a:cubicBezTo>
                    <a:pt x="175" y="15"/>
                    <a:pt x="176" y="16"/>
                    <a:pt x="176" y="16"/>
                  </a:cubicBezTo>
                  <a:cubicBezTo>
                    <a:pt x="176" y="16"/>
                    <a:pt x="176" y="16"/>
                    <a:pt x="175" y="16"/>
                  </a:cubicBezTo>
                  <a:cubicBezTo>
                    <a:pt x="175" y="16"/>
                    <a:pt x="175" y="16"/>
                    <a:pt x="175" y="16"/>
                  </a:cubicBezTo>
                  <a:cubicBezTo>
                    <a:pt x="175" y="16"/>
                    <a:pt x="175" y="16"/>
                    <a:pt x="175" y="16"/>
                  </a:cubicBezTo>
                  <a:cubicBezTo>
                    <a:pt x="174" y="18"/>
                    <a:pt x="168" y="21"/>
                    <a:pt x="149" y="32"/>
                  </a:cubicBezTo>
                  <a:cubicBezTo>
                    <a:pt x="140" y="38"/>
                    <a:pt x="127" y="46"/>
                    <a:pt x="113" y="54"/>
                  </a:cubicBezTo>
                  <a:cubicBezTo>
                    <a:pt x="157" y="29"/>
                    <a:pt x="195" y="7"/>
                    <a:pt x="196" y="7"/>
                  </a:cubicBezTo>
                  <a:cubicBezTo>
                    <a:pt x="196" y="7"/>
                    <a:pt x="196" y="7"/>
                    <a:pt x="196" y="7"/>
                  </a:cubicBezTo>
                  <a:cubicBezTo>
                    <a:pt x="196" y="7"/>
                    <a:pt x="196" y="7"/>
                    <a:pt x="196" y="7"/>
                  </a:cubicBezTo>
                  <a:cubicBezTo>
                    <a:pt x="196" y="7"/>
                    <a:pt x="196" y="7"/>
                    <a:pt x="196" y="8"/>
                  </a:cubicBezTo>
                  <a:cubicBezTo>
                    <a:pt x="196" y="8"/>
                    <a:pt x="196" y="8"/>
                    <a:pt x="196" y="8"/>
                  </a:cubicBezTo>
                  <a:cubicBezTo>
                    <a:pt x="204" y="4"/>
                    <a:pt x="207" y="2"/>
                    <a:pt x="208" y="1"/>
                  </a:cubicBezTo>
                  <a:cubicBezTo>
                    <a:pt x="209" y="0"/>
                    <a:pt x="209" y="0"/>
                    <a:pt x="209" y="0"/>
                  </a:cubicBezTo>
                  <a:cubicBezTo>
                    <a:pt x="209" y="0"/>
                    <a:pt x="209" y="0"/>
                    <a:pt x="209" y="0"/>
                  </a:cubicBezTo>
                  <a:cubicBezTo>
                    <a:pt x="209" y="0"/>
                    <a:pt x="209" y="0"/>
                    <a:pt x="209" y="0"/>
                  </a:cubicBezTo>
                  <a:cubicBezTo>
                    <a:pt x="210" y="0"/>
                    <a:pt x="210" y="1"/>
                    <a:pt x="210" y="1"/>
                  </a:cubicBezTo>
                  <a:cubicBezTo>
                    <a:pt x="210" y="1"/>
                    <a:pt x="210" y="1"/>
                    <a:pt x="209" y="1"/>
                  </a:cubicBezTo>
                  <a:cubicBezTo>
                    <a:pt x="29" y="115"/>
                    <a:pt x="29" y="115"/>
                    <a:pt x="29" y="115"/>
                  </a:cubicBezTo>
                  <a:cubicBezTo>
                    <a:pt x="215" y="8"/>
                    <a:pt x="215" y="8"/>
                    <a:pt x="215" y="8"/>
                  </a:cubicBezTo>
                  <a:cubicBezTo>
                    <a:pt x="216" y="8"/>
                    <a:pt x="216" y="8"/>
                    <a:pt x="216" y="8"/>
                  </a:cubicBezTo>
                  <a:cubicBezTo>
                    <a:pt x="216" y="8"/>
                    <a:pt x="216" y="8"/>
                    <a:pt x="216" y="9"/>
                  </a:cubicBezTo>
                  <a:cubicBezTo>
                    <a:pt x="61" y="113"/>
                    <a:pt x="61" y="113"/>
                    <a:pt x="61" y="113"/>
                  </a:cubicBezTo>
                  <a:cubicBezTo>
                    <a:pt x="82" y="100"/>
                    <a:pt x="83" y="100"/>
                    <a:pt x="83" y="100"/>
                  </a:cubicBezTo>
                  <a:cubicBezTo>
                    <a:pt x="83" y="100"/>
                    <a:pt x="83" y="100"/>
                    <a:pt x="83" y="100"/>
                  </a:cubicBezTo>
                  <a:cubicBezTo>
                    <a:pt x="83" y="101"/>
                    <a:pt x="83" y="101"/>
                    <a:pt x="83" y="101"/>
                  </a:cubicBezTo>
                  <a:cubicBezTo>
                    <a:pt x="65" y="124"/>
                    <a:pt x="65" y="124"/>
                    <a:pt x="65" y="124"/>
                  </a:cubicBezTo>
                  <a:cubicBezTo>
                    <a:pt x="72" y="120"/>
                    <a:pt x="95" y="107"/>
                    <a:pt x="108" y="100"/>
                  </a:cubicBezTo>
                  <a:cubicBezTo>
                    <a:pt x="108" y="99"/>
                    <a:pt x="108" y="99"/>
                    <a:pt x="108" y="99"/>
                  </a:cubicBezTo>
                  <a:cubicBezTo>
                    <a:pt x="108" y="100"/>
                    <a:pt x="108" y="100"/>
                    <a:pt x="108" y="100"/>
                  </a:cubicBezTo>
                  <a:cubicBezTo>
                    <a:pt x="108" y="100"/>
                    <a:pt x="108" y="100"/>
                    <a:pt x="108" y="100"/>
                  </a:cubicBezTo>
                  <a:cubicBezTo>
                    <a:pt x="108" y="100"/>
                    <a:pt x="108" y="100"/>
                    <a:pt x="108" y="100"/>
                  </a:cubicBezTo>
                  <a:cubicBezTo>
                    <a:pt x="108" y="100"/>
                    <a:pt x="108" y="100"/>
                    <a:pt x="108" y="100"/>
                  </a:cubicBezTo>
                  <a:cubicBezTo>
                    <a:pt x="107" y="101"/>
                    <a:pt x="103" y="104"/>
                    <a:pt x="89" y="116"/>
                  </a:cubicBezTo>
                  <a:cubicBezTo>
                    <a:pt x="86" y="118"/>
                    <a:pt x="82" y="121"/>
                    <a:pt x="80" y="122"/>
                  </a:cubicBezTo>
                  <a:cubicBezTo>
                    <a:pt x="81" y="122"/>
                    <a:pt x="82" y="122"/>
                    <a:pt x="82" y="121"/>
                  </a:cubicBezTo>
                  <a:cubicBezTo>
                    <a:pt x="90" y="116"/>
                    <a:pt x="90" y="116"/>
                    <a:pt x="91" y="116"/>
                  </a:cubicBezTo>
                  <a:cubicBezTo>
                    <a:pt x="91" y="117"/>
                    <a:pt x="91" y="117"/>
                    <a:pt x="91" y="117"/>
                  </a:cubicBezTo>
                  <a:cubicBezTo>
                    <a:pt x="92" y="121"/>
                    <a:pt x="92" y="121"/>
                    <a:pt x="92" y="121"/>
                  </a:cubicBezTo>
                  <a:cubicBezTo>
                    <a:pt x="96" y="119"/>
                    <a:pt x="96" y="119"/>
                    <a:pt x="96" y="119"/>
                  </a:cubicBezTo>
                  <a:cubicBezTo>
                    <a:pt x="96" y="119"/>
                    <a:pt x="96" y="119"/>
                    <a:pt x="96" y="119"/>
                  </a:cubicBezTo>
                  <a:cubicBezTo>
                    <a:pt x="96" y="120"/>
                    <a:pt x="96" y="120"/>
                    <a:pt x="96" y="120"/>
                  </a:cubicBezTo>
                  <a:cubicBezTo>
                    <a:pt x="96" y="120"/>
                    <a:pt x="96" y="120"/>
                    <a:pt x="96" y="120"/>
                  </a:cubicBezTo>
                  <a:cubicBezTo>
                    <a:pt x="96" y="120"/>
                    <a:pt x="96" y="121"/>
                    <a:pt x="96" y="121"/>
                  </a:cubicBezTo>
                  <a:cubicBezTo>
                    <a:pt x="96" y="121"/>
                    <a:pt x="96" y="121"/>
                    <a:pt x="96" y="121"/>
                  </a:cubicBezTo>
                  <a:cubicBezTo>
                    <a:pt x="94" y="122"/>
                    <a:pt x="94" y="122"/>
                    <a:pt x="94" y="122"/>
                  </a:cubicBezTo>
                  <a:cubicBezTo>
                    <a:pt x="94" y="123"/>
                    <a:pt x="94" y="123"/>
                    <a:pt x="93" y="122"/>
                  </a:cubicBezTo>
                  <a:cubicBezTo>
                    <a:pt x="93" y="122"/>
                    <a:pt x="93" y="122"/>
                    <a:pt x="94" y="122"/>
                  </a:cubicBezTo>
                  <a:cubicBezTo>
                    <a:pt x="92" y="122"/>
                    <a:pt x="92" y="122"/>
                    <a:pt x="92" y="122"/>
                  </a:cubicBezTo>
                  <a:cubicBezTo>
                    <a:pt x="92" y="123"/>
                    <a:pt x="92" y="123"/>
                    <a:pt x="92" y="123"/>
                  </a:cubicBezTo>
                  <a:cubicBezTo>
                    <a:pt x="92" y="122"/>
                    <a:pt x="91" y="122"/>
                    <a:pt x="91" y="122"/>
                  </a:cubicBezTo>
                  <a:cubicBezTo>
                    <a:pt x="90" y="118"/>
                    <a:pt x="90" y="118"/>
                    <a:pt x="90" y="118"/>
                  </a:cubicBezTo>
                  <a:cubicBezTo>
                    <a:pt x="89" y="118"/>
                    <a:pt x="86" y="120"/>
                    <a:pt x="83" y="122"/>
                  </a:cubicBezTo>
                  <a:cubicBezTo>
                    <a:pt x="75" y="126"/>
                    <a:pt x="75" y="126"/>
                    <a:pt x="75" y="126"/>
                  </a:cubicBezTo>
                  <a:cubicBezTo>
                    <a:pt x="75" y="126"/>
                    <a:pt x="75" y="126"/>
                    <a:pt x="75" y="126"/>
                  </a:cubicBezTo>
                  <a:cubicBezTo>
                    <a:pt x="75" y="126"/>
                    <a:pt x="75" y="126"/>
                    <a:pt x="75" y="125"/>
                  </a:cubicBezTo>
                  <a:cubicBezTo>
                    <a:pt x="75" y="125"/>
                    <a:pt x="75" y="125"/>
                    <a:pt x="75" y="125"/>
                  </a:cubicBezTo>
                  <a:cubicBezTo>
                    <a:pt x="75" y="125"/>
                    <a:pt x="75" y="125"/>
                    <a:pt x="75" y="125"/>
                  </a:cubicBezTo>
                  <a:cubicBezTo>
                    <a:pt x="76" y="124"/>
                    <a:pt x="79" y="122"/>
                    <a:pt x="88" y="115"/>
                  </a:cubicBezTo>
                  <a:cubicBezTo>
                    <a:pt x="93" y="111"/>
                    <a:pt x="99" y="106"/>
                    <a:pt x="103" y="103"/>
                  </a:cubicBezTo>
                  <a:cubicBezTo>
                    <a:pt x="72" y="121"/>
                    <a:pt x="66" y="125"/>
                    <a:pt x="64" y="126"/>
                  </a:cubicBezTo>
                  <a:cubicBezTo>
                    <a:pt x="64" y="126"/>
                    <a:pt x="64" y="126"/>
                    <a:pt x="64" y="126"/>
                  </a:cubicBezTo>
                  <a:cubicBezTo>
                    <a:pt x="64" y="126"/>
                    <a:pt x="64" y="126"/>
                    <a:pt x="64" y="126"/>
                  </a:cubicBezTo>
                  <a:cubicBezTo>
                    <a:pt x="64" y="126"/>
                    <a:pt x="64" y="126"/>
                    <a:pt x="64" y="126"/>
                  </a:cubicBezTo>
                  <a:cubicBezTo>
                    <a:pt x="63" y="126"/>
                    <a:pt x="63" y="126"/>
                    <a:pt x="63" y="126"/>
                  </a:cubicBezTo>
                  <a:cubicBezTo>
                    <a:pt x="63" y="125"/>
                    <a:pt x="63" y="125"/>
                    <a:pt x="63" y="125"/>
                  </a:cubicBezTo>
                  <a:cubicBezTo>
                    <a:pt x="81" y="102"/>
                    <a:pt x="81" y="102"/>
                    <a:pt x="81" y="102"/>
                  </a:cubicBezTo>
                  <a:cubicBezTo>
                    <a:pt x="76" y="105"/>
                    <a:pt x="59" y="115"/>
                    <a:pt x="47" y="122"/>
                  </a:cubicBezTo>
                  <a:cubicBezTo>
                    <a:pt x="47" y="122"/>
                    <a:pt x="47" y="122"/>
                    <a:pt x="47" y="122"/>
                  </a:cubicBezTo>
                  <a:cubicBezTo>
                    <a:pt x="46" y="121"/>
                    <a:pt x="47" y="121"/>
                    <a:pt x="47" y="121"/>
                  </a:cubicBezTo>
                  <a:cubicBezTo>
                    <a:pt x="204" y="16"/>
                    <a:pt x="204" y="16"/>
                    <a:pt x="204" y="16"/>
                  </a:cubicBezTo>
                  <a:cubicBezTo>
                    <a:pt x="10" y="128"/>
                    <a:pt x="10" y="128"/>
                    <a:pt x="10" y="128"/>
                  </a:cubicBezTo>
                  <a:cubicBezTo>
                    <a:pt x="10" y="128"/>
                    <a:pt x="10" y="128"/>
                    <a:pt x="10"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57" name="Freeform 282"/>
            <p:cNvSpPr>
              <a:spLocks noEditPoints="1"/>
            </p:cNvSpPr>
            <p:nvPr/>
          </p:nvSpPr>
          <p:spPr bwMode="auto">
            <a:xfrm>
              <a:off x="2681288" y="5559425"/>
              <a:ext cx="855663" cy="1635125"/>
            </a:xfrm>
            <a:custGeom>
              <a:avLst/>
              <a:gdLst>
                <a:gd name="T0" fmla="*/ 224 w 264"/>
                <a:gd name="T1" fmla="*/ 293 h 504"/>
                <a:gd name="T2" fmla="*/ 164 w 264"/>
                <a:gd name="T3" fmla="*/ 305 h 504"/>
                <a:gd name="T4" fmla="*/ 107 w 264"/>
                <a:gd name="T5" fmla="*/ 288 h 504"/>
                <a:gd name="T6" fmla="*/ 73 w 264"/>
                <a:gd name="T7" fmla="*/ 379 h 504"/>
                <a:gd name="T8" fmla="*/ 95 w 264"/>
                <a:gd name="T9" fmla="*/ 399 h 504"/>
                <a:gd name="T10" fmla="*/ 142 w 264"/>
                <a:gd name="T11" fmla="*/ 386 h 504"/>
                <a:gd name="T12" fmla="*/ 168 w 264"/>
                <a:gd name="T13" fmla="*/ 372 h 504"/>
                <a:gd name="T14" fmla="*/ 253 w 264"/>
                <a:gd name="T15" fmla="*/ 395 h 504"/>
                <a:gd name="T16" fmla="*/ 256 w 264"/>
                <a:gd name="T17" fmla="*/ 465 h 504"/>
                <a:gd name="T18" fmla="*/ 129 w 264"/>
                <a:gd name="T19" fmla="*/ 491 h 504"/>
                <a:gd name="T20" fmla="*/ 0 w 264"/>
                <a:gd name="T21" fmla="*/ 400 h 504"/>
                <a:gd name="T22" fmla="*/ 12 w 264"/>
                <a:gd name="T23" fmla="*/ 271 h 504"/>
                <a:gd name="T24" fmla="*/ 37 w 264"/>
                <a:gd name="T25" fmla="*/ 219 h 504"/>
                <a:gd name="T26" fmla="*/ 86 w 264"/>
                <a:gd name="T27" fmla="*/ 198 h 504"/>
                <a:gd name="T28" fmla="*/ 145 w 264"/>
                <a:gd name="T29" fmla="*/ 198 h 504"/>
                <a:gd name="T30" fmla="*/ 190 w 264"/>
                <a:gd name="T31" fmla="*/ 192 h 504"/>
                <a:gd name="T32" fmla="*/ 199 w 264"/>
                <a:gd name="T33" fmla="*/ 145 h 504"/>
                <a:gd name="T34" fmla="*/ 177 w 264"/>
                <a:gd name="T35" fmla="*/ 113 h 504"/>
                <a:gd name="T36" fmla="*/ 105 w 264"/>
                <a:gd name="T37" fmla="*/ 78 h 504"/>
                <a:gd name="T38" fmla="*/ 101 w 264"/>
                <a:gd name="T39" fmla="*/ 120 h 504"/>
                <a:gd name="T40" fmla="*/ 50 w 264"/>
                <a:gd name="T41" fmla="*/ 134 h 504"/>
                <a:gd name="T42" fmla="*/ 20 w 264"/>
                <a:gd name="T43" fmla="*/ 104 h 504"/>
                <a:gd name="T44" fmla="*/ 30 w 264"/>
                <a:gd name="T45" fmla="*/ 12 h 504"/>
                <a:gd name="T46" fmla="*/ 67 w 264"/>
                <a:gd name="T47" fmla="*/ 28 h 504"/>
                <a:gd name="T48" fmla="*/ 104 w 264"/>
                <a:gd name="T49" fmla="*/ 15 h 504"/>
                <a:gd name="T50" fmla="*/ 109 w 264"/>
                <a:gd name="T51" fmla="*/ 20 h 504"/>
                <a:gd name="T52" fmla="*/ 191 w 264"/>
                <a:gd name="T53" fmla="*/ 41 h 504"/>
                <a:gd name="T54" fmla="*/ 260 w 264"/>
                <a:gd name="T55" fmla="*/ 72 h 504"/>
                <a:gd name="T56" fmla="*/ 260 w 264"/>
                <a:gd name="T57" fmla="*/ 195 h 504"/>
                <a:gd name="T58" fmla="*/ 262 w 264"/>
                <a:gd name="T59" fmla="*/ 279 h 504"/>
                <a:gd name="T60" fmla="*/ 255 w 264"/>
                <a:gd name="T61" fmla="*/ 269 h 504"/>
                <a:gd name="T62" fmla="*/ 262 w 264"/>
                <a:gd name="T63" fmla="*/ 115 h 504"/>
                <a:gd name="T64" fmla="*/ 205 w 264"/>
                <a:gd name="T65" fmla="*/ 43 h 504"/>
                <a:gd name="T66" fmla="*/ 137 w 264"/>
                <a:gd name="T67" fmla="*/ 25 h 504"/>
                <a:gd name="T68" fmla="*/ 99 w 264"/>
                <a:gd name="T69" fmla="*/ 17 h 504"/>
                <a:gd name="T70" fmla="*/ 98 w 264"/>
                <a:gd name="T71" fmla="*/ 23 h 504"/>
                <a:gd name="T72" fmla="*/ 56 w 264"/>
                <a:gd name="T73" fmla="*/ 27 h 504"/>
                <a:gd name="T74" fmla="*/ 22 w 264"/>
                <a:gd name="T75" fmla="*/ 1 h 504"/>
                <a:gd name="T76" fmla="*/ 18 w 264"/>
                <a:gd name="T77" fmla="*/ 138 h 504"/>
                <a:gd name="T78" fmla="*/ 76 w 264"/>
                <a:gd name="T79" fmla="*/ 130 h 504"/>
                <a:gd name="T80" fmla="*/ 109 w 264"/>
                <a:gd name="T81" fmla="*/ 126 h 504"/>
                <a:gd name="T82" fmla="*/ 123 w 264"/>
                <a:gd name="T83" fmla="*/ 82 h 504"/>
                <a:gd name="T84" fmla="*/ 194 w 264"/>
                <a:gd name="T85" fmla="*/ 118 h 504"/>
                <a:gd name="T86" fmla="*/ 200 w 264"/>
                <a:gd name="T87" fmla="*/ 156 h 504"/>
                <a:gd name="T88" fmla="*/ 186 w 264"/>
                <a:gd name="T89" fmla="*/ 202 h 504"/>
                <a:gd name="T90" fmla="*/ 132 w 264"/>
                <a:gd name="T91" fmla="*/ 196 h 504"/>
                <a:gd name="T92" fmla="*/ 81 w 264"/>
                <a:gd name="T93" fmla="*/ 203 h 504"/>
                <a:gd name="T94" fmla="*/ 38 w 264"/>
                <a:gd name="T95" fmla="*/ 221 h 504"/>
                <a:gd name="T96" fmla="*/ 13 w 264"/>
                <a:gd name="T97" fmla="*/ 272 h 504"/>
                <a:gd name="T98" fmla="*/ 1 w 264"/>
                <a:gd name="T99" fmla="*/ 400 h 504"/>
                <a:gd name="T100" fmla="*/ 145 w 264"/>
                <a:gd name="T101" fmla="*/ 488 h 504"/>
                <a:gd name="T102" fmla="*/ 252 w 264"/>
                <a:gd name="T103" fmla="*/ 451 h 504"/>
                <a:gd name="T104" fmla="*/ 253 w 264"/>
                <a:gd name="T105" fmla="*/ 390 h 504"/>
                <a:gd name="T106" fmla="*/ 153 w 264"/>
                <a:gd name="T107" fmla="*/ 376 h 504"/>
                <a:gd name="T108" fmla="*/ 139 w 264"/>
                <a:gd name="T109" fmla="*/ 389 h 504"/>
                <a:gd name="T110" fmla="*/ 91 w 264"/>
                <a:gd name="T111" fmla="*/ 400 h 504"/>
                <a:gd name="T112" fmla="*/ 73 w 264"/>
                <a:gd name="T113" fmla="*/ 379 h 504"/>
                <a:gd name="T114" fmla="*/ 101 w 264"/>
                <a:gd name="T115" fmla="*/ 287 h 504"/>
                <a:gd name="T116" fmla="*/ 158 w 264"/>
                <a:gd name="T117" fmla="*/ 304 h 504"/>
                <a:gd name="T118" fmla="*/ 202 w 264"/>
                <a:gd name="T119" fmla="*/ 294 h 504"/>
                <a:gd name="T120" fmla="*/ 264 w 264"/>
                <a:gd name="T121" fmla="*/ 278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 h="504">
                  <a:moveTo>
                    <a:pt x="264" y="278"/>
                  </a:moveTo>
                  <a:cubicBezTo>
                    <a:pt x="259" y="281"/>
                    <a:pt x="259" y="281"/>
                    <a:pt x="259" y="281"/>
                  </a:cubicBezTo>
                  <a:cubicBezTo>
                    <a:pt x="257" y="282"/>
                    <a:pt x="256" y="283"/>
                    <a:pt x="254" y="283"/>
                  </a:cubicBezTo>
                  <a:cubicBezTo>
                    <a:pt x="253" y="284"/>
                    <a:pt x="251" y="285"/>
                    <a:pt x="249" y="286"/>
                  </a:cubicBezTo>
                  <a:cubicBezTo>
                    <a:pt x="248" y="287"/>
                    <a:pt x="246" y="287"/>
                    <a:pt x="244" y="288"/>
                  </a:cubicBezTo>
                  <a:cubicBezTo>
                    <a:pt x="243" y="288"/>
                    <a:pt x="241" y="289"/>
                    <a:pt x="239" y="290"/>
                  </a:cubicBezTo>
                  <a:cubicBezTo>
                    <a:pt x="234" y="291"/>
                    <a:pt x="234" y="291"/>
                    <a:pt x="234" y="291"/>
                  </a:cubicBezTo>
                  <a:cubicBezTo>
                    <a:pt x="229" y="292"/>
                    <a:pt x="229" y="292"/>
                    <a:pt x="229" y="292"/>
                  </a:cubicBezTo>
                  <a:cubicBezTo>
                    <a:pt x="224" y="293"/>
                    <a:pt x="224" y="293"/>
                    <a:pt x="224" y="293"/>
                  </a:cubicBezTo>
                  <a:cubicBezTo>
                    <a:pt x="216" y="293"/>
                    <a:pt x="209" y="293"/>
                    <a:pt x="202" y="294"/>
                  </a:cubicBezTo>
                  <a:cubicBezTo>
                    <a:pt x="200" y="294"/>
                    <a:pt x="199" y="294"/>
                    <a:pt x="197" y="294"/>
                  </a:cubicBezTo>
                  <a:cubicBezTo>
                    <a:pt x="195" y="295"/>
                    <a:pt x="193" y="295"/>
                    <a:pt x="192" y="295"/>
                  </a:cubicBezTo>
                  <a:cubicBezTo>
                    <a:pt x="190" y="296"/>
                    <a:pt x="188" y="296"/>
                    <a:pt x="186" y="297"/>
                  </a:cubicBezTo>
                  <a:cubicBezTo>
                    <a:pt x="185" y="297"/>
                    <a:pt x="183" y="298"/>
                    <a:pt x="181" y="299"/>
                  </a:cubicBezTo>
                  <a:cubicBezTo>
                    <a:pt x="181" y="299"/>
                    <a:pt x="181" y="299"/>
                    <a:pt x="181" y="299"/>
                  </a:cubicBezTo>
                  <a:cubicBezTo>
                    <a:pt x="176" y="301"/>
                    <a:pt x="176" y="301"/>
                    <a:pt x="176" y="301"/>
                  </a:cubicBezTo>
                  <a:cubicBezTo>
                    <a:pt x="174" y="302"/>
                    <a:pt x="172" y="303"/>
                    <a:pt x="170" y="304"/>
                  </a:cubicBezTo>
                  <a:cubicBezTo>
                    <a:pt x="168" y="304"/>
                    <a:pt x="166" y="304"/>
                    <a:pt x="164" y="305"/>
                  </a:cubicBezTo>
                  <a:cubicBezTo>
                    <a:pt x="162" y="305"/>
                    <a:pt x="160" y="305"/>
                    <a:pt x="158" y="305"/>
                  </a:cubicBezTo>
                  <a:cubicBezTo>
                    <a:pt x="156" y="305"/>
                    <a:pt x="154" y="304"/>
                    <a:pt x="152" y="304"/>
                  </a:cubicBezTo>
                  <a:cubicBezTo>
                    <a:pt x="151" y="303"/>
                    <a:pt x="149" y="303"/>
                    <a:pt x="147" y="302"/>
                  </a:cubicBezTo>
                  <a:cubicBezTo>
                    <a:pt x="141" y="300"/>
                    <a:pt x="141" y="300"/>
                    <a:pt x="141" y="300"/>
                  </a:cubicBezTo>
                  <a:cubicBezTo>
                    <a:pt x="135" y="298"/>
                    <a:pt x="135" y="298"/>
                    <a:pt x="135" y="298"/>
                  </a:cubicBezTo>
                  <a:cubicBezTo>
                    <a:pt x="132" y="296"/>
                    <a:pt x="128" y="294"/>
                    <a:pt x="124" y="293"/>
                  </a:cubicBezTo>
                  <a:cubicBezTo>
                    <a:pt x="119" y="291"/>
                    <a:pt x="119" y="291"/>
                    <a:pt x="119" y="291"/>
                  </a:cubicBezTo>
                  <a:cubicBezTo>
                    <a:pt x="117" y="290"/>
                    <a:pt x="115" y="289"/>
                    <a:pt x="113" y="289"/>
                  </a:cubicBezTo>
                  <a:cubicBezTo>
                    <a:pt x="111" y="289"/>
                    <a:pt x="109" y="288"/>
                    <a:pt x="107" y="288"/>
                  </a:cubicBezTo>
                  <a:cubicBezTo>
                    <a:pt x="105" y="288"/>
                    <a:pt x="103" y="287"/>
                    <a:pt x="101" y="287"/>
                  </a:cubicBezTo>
                  <a:cubicBezTo>
                    <a:pt x="99" y="288"/>
                    <a:pt x="97" y="288"/>
                    <a:pt x="95" y="288"/>
                  </a:cubicBezTo>
                  <a:cubicBezTo>
                    <a:pt x="89" y="289"/>
                    <a:pt x="89" y="289"/>
                    <a:pt x="89" y="289"/>
                  </a:cubicBezTo>
                  <a:cubicBezTo>
                    <a:pt x="89" y="289"/>
                    <a:pt x="89" y="289"/>
                    <a:pt x="89" y="289"/>
                  </a:cubicBezTo>
                  <a:cubicBezTo>
                    <a:pt x="87" y="291"/>
                    <a:pt x="86" y="293"/>
                    <a:pt x="84" y="295"/>
                  </a:cubicBezTo>
                  <a:cubicBezTo>
                    <a:pt x="82" y="297"/>
                    <a:pt x="81" y="299"/>
                    <a:pt x="80" y="302"/>
                  </a:cubicBezTo>
                  <a:cubicBezTo>
                    <a:pt x="78" y="306"/>
                    <a:pt x="76" y="311"/>
                    <a:pt x="75" y="316"/>
                  </a:cubicBezTo>
                  <a:cubicBezTo>
                    <a:pt x="72" y="327"/>
                    <a:pt x="71" y="337"/>
                    <a:pt x="71" y="348"/>
                  </a:cubicBezTo>
                  <a:cubicBezTo>
                    <a:pt x="70" y="358"/>
                    <a:pt x="71" y="369"/>
                    <a:pt x="73" y="379"/>
                  </a:cubicBezTo>
                  <a:cubicBezTo>
                    <a:pt x="75" y="390"/>
                    <a:pt x="78" y="400"/>
                    <a:pt x="82" y="409"/>
                  </a:cubicBezTo>
                  <a:cubicBezTo>
                    <a:pt x="82" y="409"/>
                    <a:pt x="82" y="409"/>
                    <a:pt x="82" y="409"/>
                  </a:cubicBezTo>
                  <a:cubicBezTo>
                    <a:pt x="82" y="407"/>
                    <a:pt x="82" y="407"/>
                    <a:pt x="82" y="407"/>
                  </a:cubicBezTo>
                  <a:cubicBezTo>
                    <a:pt x="83" y="406"/>
                    <a:pt x="83" y="406"/>
                    <a:pt x="83" y="405"/>
                  </a:cubicBezTo>
                  <a:cubicBezTo>
                    <a:pt x="84" y="404"/>
                    <a:pt x="84" y="404"/>
                    <a:pt x="85" y="403"/>
                  </a:cubicBezTo>
                  <a:cubicBezTo>
                    <a:pt x="87" y="402"/>
                    <a:pt x="87" y="402"/>
                    <a:pt x="87" y="402"/>
                  </a:cubicBezTo>
                  <a:cubicBezTo>
                    <a:pt x="87" y="401"/>
                    <a:pt x="88" y="401"/>
                    <a:pt x="89" y="400"/>
                  </a:cubicBezTo>
                  <a:cubicBezTo>
                    <a:pt x="89" y="400"/>
                    <a:pt x="90" y="400"/>
                    <a:pt x="91" y="400"/>
                  </a:cubicBezTo>
                  <a:cubicBezTo>
                    <a:pt x="92" y="399"/>
                    <a:pt x="94" y="399"/>
                    <a:pt x="95" y="399"/>
                  </a:cubicBezTo>
                  <a:cubicBezTo>
                    <a:pt x="98" y="398"/>
                    <a:pt x="101" y="398"/>
                    <a:pt x="104" y="398"/>
                  </a:cubicBezTo>
                  <a:cubicBezTo>
                    <a:pt x="107" y="398"/>
                    <a:pt x="110" y="397"/>
                    <a:pt x="113" y="397"/>
                  </a:cubicBezTo>
                  <a:cubicBezTo>
                    <a:pt x="117" y="396"/>
                    <a:pt x="117" y="396"/>
                    <a:pt x="117" y="396"/>
                  </a:cubicBezTo>
                  <a:cubicBezTo>
                    <a:pt x="122" y="395"/>
                    <a:pt x="122" y="395"/>
                    <a:pt x="122" y="395"/>
                  </a:cubicBezTo>
                  <a:cubicBezTo>
                    <a:pt x="123" y="395"/>
                    <a:pt x="125" y="394"/>
                    <a:pt x="126" y="394"/>
                  </a:cubicBezTo>
                  <a:cubicBezTo>
                    <a:pt x="128" y="393"/>
                    <a:pt x="129" y="393"/>
                    <a:pt x="130" y="392"/>
                  </a:cubicBezTo>
                  <a:cubicBezTo>
                    <a:pt x="132" y="392"/>
                    <a:pt x="133" y="391"/>
                    <a:pt x="134" y="390"/>
                  </a:cubicBezTo>
                  <a:cubicBezTo>
                    <a:pt x="138" y="388"/>
                    <a:pt x="138" y="388"/>
                    <a:pt x="138" y="388"/>
                  </a:cubicBezTo>
                  <a:cubicBezTo>
                    <a:pt x="140" y="388"/>
                    <a:pt x="141" y="387"/>
                    <a:pt x="142" y="386"/>
                  </a:cubicBezTo>
                  <a:cubicBezTo>
                    <a:pt x="146" y="383"/>
                    <a:pt x="146" y="383"/>
                    <a:pt x="146" y="383"/>
                  </a:cubicBezTo>
                  <a:cubicBezTo>
                    <a:pt x="146" y="383"/>
                    <a:pt x="146" y="383"/>
                    <a:pt x="146" y="383"/>
                  </a:cubicBezTo>
                  <a:cubicBezTo>
                    <a:pt x="146" y="381"/>
                    <a:pt x="146" y="378"/>
                    <a:pt x="146" y="375"/>
                  </a:cubicBezTo>
                  <a:cubicBezTo>
                    <a:pt x="146" y="375"/>
                    <a:pt x="146" y="374"/>
                    <a:pt x="146" y="374"/>
                  </a:cubicBezTo>
                  <a:cubicBezTo>
                    <a:pt x="147" y="374"/>
                    <a:pt x="147" y="374"/>
                    <a:pt x="147" y="374"/>
                  </a:cubicBezTo>
                  <a:cubicBezTo>
                    <a:pt x="148" y="374"/>
                    <a:pt x="148" y="375"/>
                    <a:pt x="149" y="375"/>
                  </a:cubicBezTo>
                  <a:cubicBezTo>
                    <a:pt x="150" y="375"/>
                    <a:pt x="152" y="375"/>
                    <a:pt x="153" y="375"/>
                  </a:cubicBezTo>
                  <a:cubicBezTo>
                    <a:pt x="156" y="375"/>
                    <a:pt x="158" y="375"/>
                    <a:pt x="161" y="374"/>
                  </a:cubicBezTo>
                  <a:cubicBezTo>
                    <a:pt x="163" y="373"/>
                    <a:pt x="166" y="373"/>
                    <a:pt x="168" y="372"/>
                  </a:cubicBezTo>
                  <a:cubicBezTo>
                    <a:pt x="168" y="372"/>
                    <a:pt x="168" y="372"/>
                    <a:pt x="168" y="372"/>
                  </a:cubicBezTo>
                  <a:cubicBezTo>
                    <a:pt x="168" y="370"/>
                    <a:pt x="169" y="368"/>
                    <a:pt x="171" y="366"/>
                  </a:cubicBezTo>
                  <a:cubicBezTo>
                    <a:pt x="172" y="364"/>
                    <a:pt x="173" y="363"/>
                    <a:pt x="175" y="362"/>
                  </a:cubicBezTo>
                  <a:cubicBezTo>
                    <a:pt x="179" y="360"/>
                    <a:pt x="183" y="359"/>
                    <a:pt x="187" y="359"/>
                  </a:cubicBezTo>
                  <a:cubicBezTo>
                    <a:pt x="196" y="359"/>
                    <a:pt x="204" y="361"/>
                    <a:pt x="211" y="364"/>
                  </a:cubicBezTo>
                  <a:cubicBezTo>
                    <a:pt x="227" y="370"/>
                    <a:pt x="241" y="379"/>
                    <a:pt x="254" y="390"/>
                  </a:cubicBezTo>
                  <a:cubicBezTo>
                    <a:pt x="254" y="390"/>
                    <a:pt x="254" y="390"/>
                    <a:pt x="254" y="390"/>
                  </a:cubicBezTo>
                  <a:cubicBezTo>
                    <a:pt x="254" y="390"/>
                    <a:pt x="254" y="390"/>
                    <a:pt x="254" y="390"/>
                  </a:cubicBezTo>
                  <a:cubicBezTo>
                    <a:pt x="253" y="395"/>
                    <a:pt x="253" y="395"/>
                    <a:pt x="253" y="395"/>
                  </a:cubicBezTo>
                  <a:cubicBezTo>
                    <a:pt x="253" y="396"/>
                    <a:pt x="252" y="398"/>
                    <a:pt x="252" y="399"/>
                  </a:cubicBezTo>
                  <a:cubicBezTo>
                    <a:pt x="252" y="403"/>
                    <a:pt x="251" y="406"/>
                    <a:pt x="251" y="409"/>
                  </a:cubicBezTo>
                  <a:cubicBezTo>
                    <a:pt x="251" y="412"/>
                    <a:pt x="251" y="415"/>
                    <a:pt x="251" y="418"/>
                  </a:cubicBezTo>
                  <a:cubicBezTo>
                    <a:pt x="251" y="421"/>
                    <a:pt x="250" y="424"/>
                    <a:pt x="251" y="428"/>
                  </a:cubicBezTo>
                  <a:cubicBezTo>
                    <a:pt x="251" y="431"/>
                    <a:pt x="251" y="434"/>
                    <a:pt x="251" y="437"/>
                  </a:cubicBezTo>
                  <a:cubicBezTo>
                    <a:pt x="251" y="440"/>
                    <a:pt x="252" y="443"/>
                    <a:pt x="252" y="446"/>
                  </a:cubicBezTo>
                  <a:cubicBezTo>
                    <a:pt x="253" y="451"/>
                    <a:pt x="253" y="451"/>
                    <a:pt x="253" y="451"/>
                  </a:cubicBezTo>
                  <a:cubicBezTo>
                    <a:pt x="253" y="452"/>
                    <a:pt x="253" y="454"/>
                    <a:pt x="254" y="455"/>
                  </a:cubicBezTo>
                  <a:cubicBezTo>
                    <a:pt x="256" y="465"/>
                    <a:pt x="256" y="465"/>
                    <a:pt x="256" y="465"/>
                  </a:cubicBezTo>
                  <a:cubicBezTo>
                    <a:pt x="256" y="465"/>
                    <a:pt x="256" y="465"/>
                    <a:pt x="256" y="465"/>
                  </a:cubicBezTo>
                  <a:cubicBezTo>
                    <a:pt x="256" y="465"/>
                    <a:pt x="256" y="465"/>
                    <a:pt x="256" y="465"/>
                  </a:cubicBezTo>
                  <a:cubicBezTo>
                    <a:pt x="225" y="475"/>
                    <a:pt x="225" y="475"/>
                    <a:pt x="225" y="475"/>
                  </a:cubicBezTo>
                  <a:cubicBezTo>
                    <a:pt x="219" y="476"/>
                    <a:pt x="214" y="477"/>
                    <a:pt x="209" y="478"/>
                  </a:cubicBezTo>
                  <a:cubicBezTo>
                    <a:pt x="193" y="482"/>
                    <a:pt x="193" y="482"/>
                    <a:pt x="193" y="482"/>
                  </a:cubicBezTo>
                  <a:cubicBezTo>
                    <a:pt x="188" y="483"/>
                    <a:pt x="182" y="484"/>
                    <a:pt x="177" y="485"/>
                  </a:cubicBezTo>
                  <a:cubicBezTo>
                    <a:pt x="161" y="487"/>
                    <a:pt x="161" y="487"/>
                    <a:pt x="161" y="487"/>
                  </a:cubicBezTo>
                  <a:cubicBezTo>
                    <a:pt x="145" y="489"/>
                    <a:pt x="145" y="489"/>
                    <a:pt x="145" y="489"/>
                  </a:cubicBezTo>
                  <a:cubicBezTo>
                    <a:pt x="140" y="490"/>
                    <a:pt x="134" y="491"/>
                    <a:pt x="129" y="491"/>
                  </a:cubicBezTo>
                  <a:cubicBezTo>
                    <a:pt x="97" y="494"/>
                    <a:pt x="97" y="494"/>
                    <a:pt x="97" y="494"/>
                  </a:cubicBezTo>
                  <a:cubicBezTo>
                    <a:pt x="86" y="495"/>
                    <a:pt x="75" y="496"/>
                    <a:pt x="65" y="497"/>
                  </a:cubicBezTo>
                  <a:cubicBezTo>
                    <a:pt x="49" y="499"/>
                    <a:pt x="49" y="499"/>
                    <a:pt x="49" y="499"/>
                  </a:cubicBezTo>
                  <a:cubicBezTo>
                    <a:pt x="43" y="499"/>
                    <a:pt x="38" y="500"/>
                    <a:pt x="33" y="500"/>
                  </a:cubicBezTo>
                  <a:cubicBezTo>
                    <a:pt x="1" y="504"/>
                    <a:pt x="1" y="504"/>
                    <a:pt x="1" y="504"/>
                  </a:cubicBezTo>
                  <a:cubicBezTo>
                    <a:pt x="0" y="504"/>
                    <a:pt x="0" y="504"/>
                    <a:pt x="0" y="504"/>
                  </a:cubicBezTo>
                  <a:cubicBezTo>
                    <a:pt x="0" y="504"/>
                    <a:pt x="0" y="504"/>
                    <a:pt x="0" y="504"/>
                  </a:cubicBezTo>
                  <a:cubicBezTo>
                    <a:pt x="0" y="481"/>
                    <a:pt x="0" y="458"/>
                    <a:pt x="0" y="435"/>
                  </a:cubicBezTo>
                  <a:cubicBezTo>
                    <a:pt x="0" y="400"/>
                    <a:pt x="0" y="400"/>
                    <a:pt x="0" y="400"/>
                  </a:cubicBezTo>
                  <a:cubicBezTo>
                    <a:pt x="0" y="383"/>
                    <a:pt x="0" y="383"/>
                    <a:pt x="0" y="383"/>
                  </a:cubicBezTo>
                  <a:cubicBezTo>
                    <a:pt x="0" y="377"/>
                    <a:pt x="0" y="371"/>
                    <a:pt x="0" y="365"/>
                  </a:cubicBezTo>
                  <a:cubicBezTo>
                    <a:pt x="2" y="348"/>
                    <a:pt x="2" y="348"/>
                    <a:pt x="2" y="348"/>
                  </a:cubicBezTo>
                  <a:cubicBezTo>
                    <a:pt x="2" y="340"/>
                    <a:pt x="2" y="340"/>
                    <a:pt x="2" y="340"/>
                  </a:cubicBezTo>
                  <a:cubicBezTo>
                    <a:pt x="2" y="337"/>
                    <a:pt x="2" y="334"/>
                    <a:pt x="3" y="331"/>
                  </a:cubicBezTo>
                  <a:cubicBezTo>
                    <a:pt x="5" y="314"/>
                    <a:pt x="5" y="314"/>
                    <a:pt x="5" y="314"/>
                  </a:cubicBezTo>
                  <a:cubicBezTo>
                    <a:pt x="6" y="308"/>
                    <a:pt x="6" y="302"/>
                    <a:pt x="7" y="297"/>
                  </a:cubicBezTo>
                  <a:cubicBezTo>
                    <a:pt x="10" y="280"/>
                    <a:pt x="10" y="280"/>
                    <a:pt x="10" y="280"/>
                  </a:cubicBezTo>
                  <a:cubicBezTo>
                    <a:pt x="12" y="271"/>
                    <a:pt x="12" y="271"/>
                    <a:pt x="12" y="271"/>
                  </a:cubicBezTo>
                  <a:cubicBezTo>
                    <a:pt x="13" y="267"/>
                    <a:pt x="13" y="267"/>
                    <a:pt x="13" y="267"/>
                  </a:cubicBezTo>
                  <a:cubicBezTo>
                    <a:pt x="14" y="263"/>
                    <a:pt x="14" y="263"/>
                    <a:pt x="14" y="263"/>
                  </a:cubicBezTo>
                  <a:cubicBezTo>
                    <a:pt x="22" y="229"/>
                    <a:pt x="22" y="229"/>
                    <a:pt x="22" y="229"/>
                  </a:cubicBezTo>
                  <a:cubicBezTo>
                    <a:pt x="22" y="230"/>
                    <a:pt x="22" y="230"/>
                    <a:pt x="22" y="230"/>
                  </a:cubicBezTo>
                  <a:cubicBezTo>
                    <a:pt x="22" y="228"/>
                    <a:pt x="22" y="228"/>
                    <a:pt x="22" y="228"/>
                  </a:cubicBezTo>
                  <a:cubicBezTo>
                    <a:pt x="21" y="228"/>
                    <a:pt x="22" y="227"/>
                    <a:pt x="22" y="227"/>
                  </a:cubicBezTo>
                  <a:cubicBezTo>
                    <a:pt x="23" y="226"/>
                    <a:pt x="23" y="225"/>
                    <a:pt x="24" y="225"/>
                  </a:cubicBezTo>
                  <a:cubicBezTo>
                    <a:pt x="26" y="224"/>
                    <a:pt x="27" y="223"/>
                    <a:pt x="28" y="223"/>
                  </a:cubicBezTo>
                  <a:cubicBezTo>
                    <a:pt x="37" y="219"/>
                    <a:pt x="37" y="219"/>
                    <a:pt x="37" y="219"/>
                  </a:cubicBezTo>
                  <a:cubicBezTo>
                    <a:pt x="55" y="212"/>
                    <a:pt x="55" y="212"/>
                    <a:pt x="55" y="212"/>
                  </a:cubicBezTo>
                  <a:cubicBezTo>
                    <a:pt x="55" y="212"/>
                    <a:pt x="55" y="212"/>
                    <a:pt x="55" y="212"/>
                  </a:cubicBezTo>
                  <a:cubicBezTo>
                    <a:pt x="59" y="206"/>
                    <a:pt x="62" y="200"/>
                    <a:pt x="67" y="194"/>
                  </a:cubicBezTo>
                  <a:cubicBezTo>
                    <a:pt x="68" y="193"/>
                    <a:pt x="69" y="192"/>
                    <a:pt x="71" y="191"/>
                  </a:cubicBezTo>
                  <a:cubicBezTo>
                    <a:pt x="72" y="190"/>
                    <a:pt x="73" y="190"/>
                    <a:pt x="74" y="191"/>
                  </a:cubicBezTo>
                  <a:cubicBezTo>
                    <a:pt x="75" y="191"/>
                    <a:pt x="76" y="192"/>
                    <a:pt x="77" y="192"/>
                  </a:cubicBezTo>
                  <a:cubicBezTo>
                    <a:pt x="79" y="195"/>
                    <a:pt x="80" y="199"/>
                    <a:pt x="81" y="203"/>
                  </a:cubicBezTo>
                  <a:cubicBezTo>
                    <a:pt x="80" y="202"/>
                    <a:pt x="80" y="202"/>
                    <a:pt x="80" y="202"/>
                  </a:cubicBezTo>
                  <a:cubicBezTo>
                    <a:pt x="86" y="198"/>
                    <a:pt x="86" y="198"/>
                    <a:pt x="86" y="198"/>
                  </a:cubicBezTo>
                  <a:cubicBezTo>
                    <a:pt x="87" y="197"/>
                    <a:pt x="90" y="196"/>
                    <a:pt x="92" y="195"/>
                  </a:cubicBezTo>
                  <a:cubicBezTo>
                    <a:pt x="93" y="194"/>
                    <a:pt x="94" y="194"/>
                    <a:pt x="95" y="193"/>
                  </a:cubicBezTo>
                  <a:cubicBezTo>
                    <a:pt x="98" y="192"/>
                    <a:pt x="98" y="192"/>
                    <a:pt x="98" y="192"/>
                  </a:cubicBezTo>
                  <a:cubicBezTo>
                    <a:pt x="100" y="191"/>
                    <a:pt x="103" y="191"/>
                    <a:pt x="105" y="191"/>
                  </a:cubicBezTo>
                  <a:cubicBezTo>
                    <a:pt x="107" y="191"/>
                    <a:pt x="110" y="191"/>
                    <a:pt x="112" y="191"/>
                  </a:cubicBezTo>
                  <a:cubicBezTo>
                    <a:pt x="114" y="191"/>
                    <a:pt x="117" y="191"/>
                    <a:pt x="119" y="192"/>
                  </a:cubicBezTo>
                  <a:cubicBezTo>
                    <a:pt x="126" y="193"/>
                    <a:pt x="126" y="193"/>
                    <a:pt x="126" y="193"/>
                  </a:cubicBezTo>
                  <a:cubicBezTo>
                    <a:pt x="132" y="195"/>
                    <a:pt x="132" y="195"/>
                    <a:pt x="132" y="195"/>
                  </a:cubicBezTo>
                  <a:cubicBezTo>
                    <a:pt x="145" y="198"/>
                    <a:pt x="145" y="198"/>
                    <a:pt x="145" y="198"/>
                  </a:cubicBezTo>
                  <a:cubicBezTo>
                    <a:pt x="152" y="200"/>
                    <a:pt x="152" y="200"/>
                    <a:pt x="152" y="200"/>
                  </a:cubicBezTo>
                  <a:cubicBezTo>
                    <a:pt x="159" y="202"/>
                    <a:pt x="159" y="202"/>
                    <a:pt x="159" y="202"/>
                  </a:cubicBezTo>
                  <a:cubicBezTo>
                    <a:pt x="161" y="202"/>
                    <a:pt x="163" y="202"/>
                    <a:pt x="165" y="203"/>
                  </a:cubicBezTo>
                  <a:cubicBezTo>
                    <a:pt x="168" y="203"/>
                    <a:pt x="170" y="203"/>
                    <a:pt x="172" y="203"/>
                  </a:cubicBezTo>
                  <a:cubicBezTo>
                    <a:pt x="174" y="203"/>
                    <a:pt x="177" y="203"/>
                    <a:pt x="179" y="202"/>
                  </a:cubicBezTo>
                  <a:cubicBezTo>
                    <a:pt x="185" y="201"/>
                    <a:pt x="185" y="201"/>
                    <a:pt x="185" y="201"/>
                  </a:cubicBezTo>
                  <a:cubicBezTo>
                    <a:pt x="185" y="201"/>
                    <a:pt x="185" y="201"/>
                    <a:pt x="185" y="201"/>
                  </a:cubicBezTo>
                  <a:cubicBezTo>
                    <a:pt x="186" y="200"/>
                    <a:pt x="187" y="198"/>
                    <a:pt x="188" y="197"/>
                  </a:cubicBezTo>
                  <a:cubicBezTo>
                    <a:pt x="189" y="195"/>
                    <a:pt x="190" y="194"/>
                    <a:pt x="190" y="192"/>
                  </a:cubicBezTo>
                  <a:cubicBezTo>
                    <a:pt x="191" y="190"/>
                    <a:pt x="192" y="189"/>
                    <a:pt x="192" y="187"/>
                  </a:cubicBezTo>
                  <a:cubicBezTo>
                    <a:pt x="193" y="185"/>
                    <a:pt x="194" y="184"/>
                    <a:pt x="194" y="182"/>
                  </a:cubicBezTo>
                  <a:cubicBezTo>
                    <a:pt x="195" y="180"/>
                    <a:pt x="195" y="179"/>
                    <a:pt x="196" y="177"/>
                  </a:cubicBezTo>
                  <a:cubicBezTo>
                    <a:pt x="196" y="175"/>
                    <a:pt x="197" y="173"/>
                    <a:pt x="197" y="172"/>
                  </a:cubicBezTo>
                  <a:cubicBezTo>
                    <a:pt x="197" y="170"/>
                    <a:pt x="198" y="168"/>
                    <a:pt x="198" y="166"/>
                  </a:cubicBezTo>
                  <a:cubicBezTo>
                    <a:pt x="198" y="165"/>
                    <a:pt x="198" y="163"/>
                    <a:pt x="199" y="161"/>
                  </a:cubicBezTo>
                  <a:cubicBezTo>
                    <a:pt x="199" y="156"/>
                    <a:pt x="199" y="156"/>
                    <a:pt x="199" y="156"/>
                  </a:cubicBezTo>
                  <a:cubicBezTo>
                    <a:pt x="199" y="150"/>
                    <a:pt x="199" y="150"/>
                    <a:pt x="199" y="150"/>
                  </a:cubicBezTo>
                  <a:cubicBezTo>
                    <a:pt x="199" y="145"/>
                    <a:pt x="199" y="145"/>
                    <a:pt x="199" y="145"/>
                  </a:cubicBezTo>
                  <a:cubicBezTo>
                    <a:pt x="199" y="143"/>
                    <a:pt x="199" y="141"/>
                    <a:pt x="199" y="139"/>
                  </a:cubicBezTo>
                  <a:cubicBezTo>
                    <a:pt x="199" y="138"/>
                    <a:pt x="199" y="136"/>
                    <a:pt x="198" y="134"/>
                  </a:cubicBezTo>
                  <a:cubicBezTo>
                    <a:pt x="198" y="132"/>
                    <a:pt x="198" y="131"/>
                    <a:pt x="197" y="129"/>
                  </a:cubicBezTo>
                  <a:cubicBezTo>
                    <a:pt x="197" y="127"/>
                    <a:pt x="196" y="125"/>
                    <a:pt x="196" y="124"/>
                  </a:cubicBezTo>
                  <a:cubicBezTo>
                    <a:pt x="195" y="122"/>
                    <a:pt x="194" y="121"/>
                    <a:pt x="194" y="119"/>
                  </a:cubicBezTo>
                  <a:cubicBezTo>
                    <a:pt x="194" y="119"/>
                    <a:pt x="194" y="119"/>
                    <a:pt x="194" y="119"/>
                  </a:cubicBezTo>
                  <a:cubicBezTo>
                    <a:pt x="192" y="119"/>
                    <a:pt x="190" y="118"/>
                    <a:pt x="188" y="118"/>
                  </a:cubicBezTo>
                  <a:cubicBezTo>
                    <a:pt x="186" y="117"/>
                    <a:pt x="184" y="116"/>
                    <a:pt x="182" y="115"/>
                  </a:cubicBezTo>
                  <a:cubicBezTo>
                    <a:pt x="181" y="115"/>
                    <a:pt x="179" y="114"/>
                    <a:pt x="177" y="113"/>
                  </a:cubicBezTo>
                  <a:cubicBezTo>
                    <a:pt x="175" y="112"/>
                    <a:pt x="173" y="111"/>
                    <a:pt x="171" y="110"/>
                  </a:cubicBezTo>
                  <a:cubicBezTo>
                    <a:pt x="164" y="106"/>
                    <a:pt x="157" y="101"/>
                    <a:pt x="150" y="97"/>
                  </a:cubicBezTo>
                  <a:cubicBezTo>
                    <a:pt x="146" y="95"/>
                    <a:pt x="143" y="93"/>
                    <a:pt x="139" y="91"/>
                  </a:cubicBezTo>
                  <a:cubicBezTo>
                    <a:pt x="137" y="90"/>
                    <a:pt x="136" y="89"/>
                    <a:pt x="134" y="88"/>
                  </a:cubicBezTo>
                  <a:cubicBezTo>
                    <a:pt x="132" y="87"/>
                    <a:pt x="130" y="86"/>
                    <a:pt x="128" y="85"/>
                  </a:cubicBezTo>
                  <a:cubicBezTo>
                    <a:pt x="123" y="83"/>
                    <a:pt x="123" y="83"/>
                    <a:pt x="123" y="83"/>
                  </a:cubicBezTo>
                  <a:cubicBezTo>
                    <a:pt x="117" y="81"/>
                    <a:pt x="117" y="81"/>
                    <a:pt x="117" y="81"/>
                  </a:cubicBezTo>
                  <a:cubicBezTo>
                    <a:pt x="111" y="79"/>
                    <a:pt x="111" y="79"/>
                    <a:pt x="111" y="79"/>
                  </a:cubicBezTo>
                  <a:cubicBezTo>
                    <a:pt x="105" y="78"/>
                    <a:pt x="105" y="78"/>
                    <a:pt x="105" y="78"/>
                  </a:cubicBezTo>
                  <a:cubicBezTo>
                    <a:pt x="106" y="77"/>
                    <a:pt x="106" y="77"/>
                    <a:pt x="106" y="77"/>
                  </a:cubicBezTo>
                  <a:cubicBezTo>
                    <a:pt x="111" y="86"/>
                    <a:pt x="115" y="97"/>
                    <a:pt x="116" y="108"/>
                  </a:cubicBezTo>
                  <a:cubicBezTo>
                    <a:pt x="116" y="111"/>
                    <a:pt x="116" y="114"/>
                    <a:pt x="115" y="116"/>
                  </a:cubicBezTo>
                  <a:cubicBezTo>
                    <a:pt x="115" y="119"/>
                    <a:pt x="114" y="122"/>
                    <a:pt x="113" y="124"/>
                  </a:cubicBezTo>
                  <a:cubicBezTo>
                    <a:pt x="112" y="126"/>
                    <a:pt x="111" y="127"/>
                    <a:pt x="110" y="127"/>
                  </a:cubicBezTo>
                  <a:cubicBezTo>
                    <a:pt x="108" y="128"/>
                    <a:pt x="107" y="127"/>
                    <a:pt x="106" y="126"/>
                  </a:cubicBezTo>
                  <a:cubicBezTo>
                    <a:pt x="104" y="126"/>
                    <a:pt x="104" y="124"/>
                    <a:pt x="103" y="123"/>
                  </a:cubicBezTo>
                  <a:cubicBezTo>
                    <a:pt x="102" y="122"/>
                    <a:pt x="101" y="121"/>
                    <a:pt x="101" y="120"/>
                  </a:cubicBezTo>
                  <a:cubicBezTo>
                    <a:pt x="101" y="120"/>
                    <a:pt x="101" y="120"/>
                    <a:pt x="101" y="120"/>
                  </a:cubicBezTo>
                  <a:cubicBezTo>
                    <a:pt x="92" y="126"/>
                    <a:pt x="92" y="126"/>
                    <a:pt x="92" y="126"/>
                  </a:cubicBezTo>
                  <a:cubicBezTo>
                    <a:pt x="90" y="127"/>
                    <a:pt x="89" y="127"/>
                    <a:pt x="87" y="128"/>
                  </a:cubicBezTo>
                  <a:cubicBezTo>
                    <a:pt x="85" y="129"/>
                    <a:pt x="84" y="130"/>
                    <a:pt x="82" y="130"/>
                  </a:cubicBezTo>
                  <a:cubicBezTo>
                    <a:pt x="77" y="131"/>
                    <a:pt x="77" y="131"/>
                    <a:pt x="77" y="131"/>
                  </a:cubicBezTo>
                  <a:cubicBezTo>
                    <a:pt x="76" y="132"/>
                    <a:pt x="75" y="132"/>
                    <a:pt x="74" y="132"/>
                  </a:cubicBezTo>
                  <a:cubicBezTo>
                    <a:pt x="71" y="132"/>
                    <a:pt x="71" y="132"/>
                    <a:pt x="71" y="132"/>
                  </a:cubicBezTo>
                  <a:cubicBezTo>
                    <a:pt x="66" y="133"/>
                    <a:pt x="66" y="133"/>
                    <a:pt x="66" y="133"/>
                  </a:cubicBezTo>
                  <a:cubicBezTo>
                    <a:pt x="60" y="134"/>
                    <a:pt x="60" y="134"/>
                    <a:pt x="60" y="134"/>
                  </a:cubicBezTo>
                  <a:cubicBezTo>
                    <a:pt x="50" y="134"/>
                    <a:pt x="50" y="134"/>
                    <a:pt x="50" y="134"/>
                  </a:cubicBezTo>
                  <a:cubicBezTo>
                    <a:pt x="46" y="135"/>
                    <a:pt x="42" y="135"/>
                    <a:pt x="39" y="135"/>
                  </a:cubicBezTo>
                  <a:cubicBezTo>
                    <a:pt x="35" y="136"/>
                    <a:pt x="32" y="136"/>
                    <a:pt x="28" y="137"/>
                  </a:cubicBezTo>
                  <a:cubicBezTo>
                    <a:pt x="17" y="139"/>
                    <a:pt x="17" y="139"/>
                    <a:pt x="17" y="139"/>
                  </a:cubicBezTo>
                  <a:cubicBezTo>
                    <a:pt x="17" y="139"/>
                    <a:pt x="17" y="139"/>
                    <a:pt x="17" y="139"/>
                  </a:cubicBezTo>
                  <a:cubicBezTo>
                    <a:pt x="17" y="138"/>
                    <a:pt x="17" y="138"/>
                    <a:pt x="17" y="138"/>
                  </a:cubicBezTo>
                  <a:cubicBezTo>
                    <a:pt x="18" y="130"/>
                    <a:pt x="18" y="130"/>
                    <a:pt x="18" y="130"/>
                  </a:cubicBezTo>
                  <a:cubicBezTo>
                    <a:pt x="18" y="127"/>
                    <a:pt x="19" y="124"/>
                    <a:pt x="19" y="121"/>
                  </a:cubicBezTo>
                  <a:cubicBezTo>
                    <a:pt x="19" y="112"/>
                    <a:pt x="19" y="112"/>
                    <a:pt x="19" y="112"/>
                  </a:cubicBezTo>
                  <a:cubicBezTo>
                    <a:pt x="20" y="104"/>
                    <a:pt x="20" y="104"/>
                    <a:pt x="20" y="104"/>
                  </a:cubicBezTo>
                  <a:cubicBezTo>
                    <a:pt x="20" y="98"/>
                    <a:pt x="20" y="93"/>
                    <a:pt x="20" y="87"/>
                  </a:cubicBezTo>
                  <a:cubicBezTo>
                    <a:pt x="20" y="70"/>
                    <a:pt x="20" y="70"/>
                    <a:pt x="20" y="70"/>
                  </a:cubicBezTo>
                  <a:cubicBezTo>
                    <a:pt x="21" y="35"/>
                    <a:pt x="21" y="35"/>
                    <a:pt x="21" y="35"/>
                  </a:cubicBezTo>
                  <a:cubicBezTo>
                    <a:pt x="21" y="24"/>
                    <a:pt x="21" y="12"/>
                    <a:pt x="22" y="1"/>
                  </a:cubicBezTo>
                  <a:cubicBezTo>
                    <a:pt x="22" y="0"/>
                    <a:pt x="22" y="0"/>
                    <a:pt x="22" y="0"/>
                  </a:cubicBezTo>
                  <a:cubicBezTo>
                    <a:pt x="22" y="1"/>
                    <a:pt x="22" y="1"/>
                    <a:pt x="22" y="1"/>
                  </a:cubicBezTo>
                  <a:cubicBezTo>
                    <a:pt x="23" y="2"/>
                    <a:pt x="24" y="4"/>
                    <a:pt x="25" y="6"/>
                  </a:cubicBezTo>
                  <a:cubicBezTo>
                    <a:pt x="26" y="7"/>
                    <a:pt x="27" y="9"/>
                    <a:pt x="29" y="10"/>
                  </a:cubicBezTo>
                  <a:cubicBezTo>
                    <a:pt x="30" y="12"/>
                    <a:pt x="30" y="12"/>
                    <a:pt x="30" y="12"/>
                  </a:cubicBezTo>
                  <a:cubicBezTo>
                    <a:pt x="32" y="14"/>
                    <a:pt x="32" y="14"/>
                    <a:pt x="32" y="14"/>
                  </a:cubicBezTo>
                  <a:cubicBezTo>
                    <a:pt x="34" y="15"/>
                    <a:pt x="35" y="16"/>
                    <a:pt x="37" y="17"/>
                  </a:cubicBezTo>
                  <a:cubicBezTo>
                    <a:pt x="38" y="18"/>
                    <a:pt x="40" y="19"/>
                    <a:pt x="41" y="20"/>
                  </a:cubicBezTo>
                  <a:cubicBezTo>
                    <a:pt x="43" y="21"/>
                    <a:pt x="45" y="22"/>
                    <a:pt x="46" y="23"/>
                  </a:cubicBezTo>
                  <a:cubicBezTo>
                    <a:pt x="48" y="23"/>
                    <a:pt x="49" y="24"/>
                    <a:pt x="51" y="25"/>
                  </a:cubicBezTo>
                  <a:cubicBezTo>
                    <a:pt x="53" y="25"/>
                    <a:pt x="55" y="26"/>
                    <a:pt x="56" y="26"/>
                  </a:cubicBezTo>
                  <a:cubicBezTo>
                    <a:pt x="58" y="27"/>
                    <a:pt x="60" y="27"/>
                    <a:pt x="62" y="27"/>
                  </a:cubicBezTo>
                  <a:cubicBezTo>
                    <a:pt x="64" y="28"/>
                    <a:pt x="64" y="28"/>
                    <a:pt x="64" y="28"/>
                  </a:cubicBezTo>
                  <a:cubicBezTo>
                    <a:pt x="67" y="28"/>
                    <a:pt x="67" y="28"/>
                    <a:pt x="67" y="28"/>
                  </a:cubicBezTo>
                  <a:cubicBezTo>
                    <a:pt x="69" y="28"/>
                    <a:pt x="70" y="28"/>
                    <a:pt x="72" y="28"/>
                  </a:cubicBezTo>
                  <a:cubicBezTo>
                    <a:pt x="74" y="28"/>
                    <a:pt x="76" y="28"/>
                    <a:pt x="78" y="28"/>
                  </a:cubicBezTo>
                  <a:cubicBezTo>
                    <a:pt x="79" y="28"/>
                    <a:pt x="81" y="28"/>
                    <a:pt x="83" y="27"/>
                  </a:cubicBezTo>
                  <a:cubicBezTo>
                    <a:pt x="85" y="27"/>
                    <a:pt x="87" y="27"/>
                    <a:pt x="88" y="26"/>
                  </a:cubicBezTo>
                  <a:cubicBezTo>
                    <a:pt x="90" y="26"/>
                    <a:pt x="92" y="25"/>
                    <a:pt x="93" y="24"/>
                  </a:cubicBezTo>
                  <a:cubicBezTo>
                    <a:pt x="98" y="22"/>
                    <a:pt x="98" y="22"/>
                    <a:pt x="98" y="22"/>
                  </a:cubicBezTo>
                  <a:cubicBezTo>
                    <a:pt x="98" y="22"/>
                    <a:pt x="98" y="22"/>
                    <a:pt x="98" y="22"/>
                  </a:cubicBezTo>
                  <a:cubicBezTo>
                    <a:pt x="99" y="20"/>
                    <a:pt x="101" y="19"/>
                    <a:pt x="102" y="17"/>
                  </a:cubicBezTo>
                  <a:cubicBezTo>
                    <a:pt x="102" y="16"/>
                    <a:pt x="103" y="15"/>
                    <a:pt x="104" y="15"/>
                  </a:cubicBezTo>
                  <a:cubicBezTo>
                    <a:pt x="104" y="14"/>
                    <a:pt x="104" y="14"/>
                    <a:pt x="104" y="13"/>
                  </a:cubicBezTo>
                  <a:cubicBezTo>
                    <a:pt x="104" y="13"/>
                    <a:pt x="104" y="13"/>
                    <a:pt x="104" y="13"/>
                  </a:cubicBezTo>
                  <a:cubicBezTo>
                    <a:pt x="104" y="13"/>
                    <a:pt x="105" y="13"/>
                    <a:pt x="104" y="13"/>
                  </a:cubicBezTo>
                  <a:cubicBezTo>
                    <a:pt x="104" y="13"/>
                    <a:pt x="104" y="13"/>
                    <a:pt x="104" y="13"/>
                  </a:cubicBezTo>
                  <a:cubicBezTo>
                    <a:pt x="102" y="15"/>
                    <a:pt x="101" y="16"/>
                    <a:pt x="99" y="17"/>
                  </a:cubicBezTo>
                  <a:cubicBezTo>
                    <a:pt x="98" y="19"/>
                    <a:pt x="96" y="20"/>
                    <a:pt x="95" y="22"/>
                  </a:cubicBezTo>
                  <a:cubicBezTo>
                    <a:pt x="95" y="21"/>
                    <a:pt x="95" y="21"/>
                    <a:pt x="95" y="21"/>
                  </a:cubicBezTo>
                  <a:cubicBezTo>
                    <a:pt x="102" y="21"/>
                    <a:pt x="102" y="21"/>
                    <a:pt x="102" y="21"/>
                  </a:cubicBezTo>
                  <a:cubicBezTo>
                    <a:pt x="104" y="20"/>
                    <a:pt x="106" y="20"/>
                    <a:pt x="109" y="20"/>
                  </a:cubicBezTo>
                  <a:cubicBezTo>
                    <a:pt x="111" y="20"/>
                    <a:pt x="114" y="20"/>
                    <a:pt x="116" y="20"/>
                  </a:cubicBezTo>
                  <a:cubicBezTo>
                    <a:pt x="118" y="21"/>
                    <a:pt x="121" y="21"/>
                    <a:pt x="123" y="21"/>
                  </a:cubicBezTo>
                  <a:cubicBezTo>
                    <a:pt x="125" y="22"/>
                    <a:pt x="128" y="22"/>
                    <a:pt x="130" y="23"/>
                  </a:cubicBezTo>
                  <a:cubicBezTo>
                    <a:pt x="132" y="23"/>
                    <a:pt x="134" y="24"/>
                    <a:pt x="137" y="24"/>
                  </a:cubicBezTo>
                  <a:cubicBezTo>
                    <a:pt x="141" y="25"/>
                    <a:pt x="146" y="27"/>
                    <a:pt x="150" y="28"/>
                  </a:cubicBezTo>
                  <a:cubicBezTo>
                    <a:pt x="164" y="33"/>
                    <a:pt x="164" y="33"/>
                    <a:pt x="164" y="33"/>
                  </a:cubicBezTo>
                  <a:cubicBezTo>
                    <a:pt x="168" y="35"/>
                    <a:pt x="173" y="36"/>
                    <a:pt x="177" y="37"/>
                  </a:cubicBezTo>
                  <a:cubicBezTo>
                    <a:pt x="184" y="39"/>
                    <a:pt x="184" y="39"/>
                    <a:pt x="184" y="39"/>
                  </a:cubicBezTo>
                  <a:cubicBezTo>
                    <a:pt x="186" y="40"/>
                    <a:pt x="188" y="40"/>
                    <a:pt x="191" y="41"/>
                  </a:cubicBezTo>
                  <a:cubicBezTo>
                    <a:pt x="198" y="42"/>
                    <a:pt x="198" y="42"/>
                    <a:pt x="198" y="42"/>
                  </a:cubicBezTo>
                  <a:cubicBezTo>
                    <a:pt x="205" y="42"/>
                    <a:pt x="205" y="42"/>
                    <a:pt x="205" y="42"/>
                  </a:cubicBezTo>
                  <a:cubicBezTo>
                    <a:pt x="205" y="42"/>
                    <a:pt x="205" y="42"/>
                    <a:pt x="205" y="42"/>
                  </a:cubicBezTo>
                  <a:cubicBezTo>
                    <a:pt x="205" y="41"/>
                    <a:pt x="206" y="40"/>
                    <a:pt x="208" y="39"/>
                  </a:cubicBezTo>
                  <a:cubicBezTo>
                    <a:pt x="209" y="38"/>
                    <a:pt x="210" y="37"/>
                    <a:pt x="212" y="37"/>
                  </a:cubicBezTo>
                  <a:cubicBezTo>
                    <a:pt x="214" y="36"/>
                    <a:pt x="217" y="36"/>
                    <a:pt x="220" y="37"/>
                  </a:cubicBezTo>
                  <a:cubicBezTo>
                    <a:pt x="226" y="39"/>
                    <a:pt x="231" y="42"/>
                    <a:pt x="235" y="46"/>
                  </a:cubicBezTo>
                  <a:cubicBezTo>
                    <a:pt x="244" y="54"/>
                    <a:pt x="252" y="63"/>
                    <a:pt x="260" y="72"/>
                  </a:cubicBezTo>
                  <a:cubicBezTo>
                    <a:pt x="260" y="72"/>
                    <a:pt x="260" y="72"/>
                    <a:pt x="260" y="72"/>
                  </a:cubicBezTo>
                  <a:cubicBezTo>
                    <a:pt x="260" y="72"/>
                    <a:pt x="260" y="72"/>
                    <a:pt x="260" y="72"/>
                  </a:cubicBezTo>
                  <a:cubicBezTo>
                    <a:pt x="261" y="97"/>
                    <a:pt x="261" y="97"/>
                    <a:pt x="261" y="97"/>
                  </a:cubicBezTo>
                  <a:cubicBezTo>
                    <a:pt x="262" y="109"/>
                    <a:pt x="262" y="109"/>
                    <a:pt x="262" y="109"/>
                  </a:cubicBezTo>
                  <a:cubicBezTo>
                    <a:pt x="262" y="115"/>
                    <a:pt x="262" y="115"/>
                    <a:pt x="262" y="115"/>
                  </a:cubicBezTo>
                  <a:cubicBezTo>
                    <a:pt x="262" y="121"/>
                    <a:pt x="262" y="121"/>
                    <a:pt x="262" y="121"/>
                  </a:cubicBezTo>
                  <a:cubicBezTo>
                    <a:pt x="262" y="146"/>
                    <a:pt x="262" y="146"/>
                    <a:pt x="262" y="146"/>
                  </a:cubicBezTo>
                  <a:cubicBezTo>
                    <a:pt x="262" y="158"/>
                    <a:pt x="262" y="158"/>
                    <a:pt x="262" y="158"/>
                  </a:cubicBezTo>
                  <a:cubicBezTo>
                    <a:pt x="262" y="162"/>
                    <a:pt x="262" y="166"/>
                    <a:pt x="261" y="170"/>
                  </a:cubicBezTo>
                  <a:cubicBezTo>
                    <a:pt x="260" y="195"/>
                    <a:pt x="260" y="195"/>
                    <a:pt x="260" y="195"/>
                  </a:cubicBezTo>
                  <a:cubicBezTo>
                    <a:pt x="260" y="207"/>
                    <a:pt x="260" y="207"/>
                    <a:pt x="260" y="207"/>
                  </a:cubicBezTo>
                  <a:cubicBezTo>
                    <a:pt x="260" y="211"/>
                    <a:pt x="259" y="216"/>
                    <a:pt x="259" y="220"/>
                  </a:cubicBezTo>
                  <a:cubicBezTo>
                    <a:pt x="255" y="269"/>
                    <a:pt x="255" y="269"/>
                    <a:pt x="255" y="269"/>
                  </a:cubicBezTo>
                  <a:cubicBezTo>
                    <a:pt x="255" y="269"/>
                    <a:pt x="255" y="269"/>
                    <a:pt x="255" y="269"/>
                  </a:cubicBezTo>
                  <a:cubicBezTo>
                    <a:pt x="257" y="269"/>
                    <a:pt x="258" y="270"/>
                    <a:pt x="259" y="271"/>
                  </a:cubicBezTo>
                  <a:cubicBezTo>
                    <a:pt x="260" y="272"/>
                    <a:pt x="261" y="274"/>
                    <a:pt x="261" y="275"/>
                  </a:cubicBezTo>
                  <a:cubicBezTo>
                    <a:pt x="261" y="277"/>
                    <a:pt x="260" y="278"/>
                    <a:pt x="260" y="280"/>
                  </a:cubicBezTo>
                  <a:cubicBezTo>
                    <a:pt x="260" y="281"/>
                    <a:pt x="261" y="280"/>
                    <a:pt x="261" y="280"/>
                  </a:cubicBezTo>
                  <a:cubicBezTo>
                    <a:pt x="261" y="280"/>
                    <a:pt x="261" y="280"/>
                    <a:pt x="262" y="279"/>
                  </a:cubicBezTo>
                  <a:lnTo>
                    <a:pt x="264" y="278"/>
                  </a:lnTo>
                  <a:close/>
                  <a:moveTo>
                    <a:pt x="264" y="278"/>
                  </a:moveTo>
                  <a:cubicBezTo>
                    <a:pt x="262" y="279"/>
                    <a:pt x="262" y="279"/>
                    <a:pt x="262" y="279"/>
                  </a:cubicBezTo>
                  <a:cubicBezTo>
                    <a:pt x="261" y="280"/>
                    <a:pt x="261" y="280"/>
                    <a:pt x="261" y="280"/>
                  </a:cubicBezTo>
                  <a:cubicBezTo>
                    <a:pt x="261" y="280"/>
                    <a:pt x="260" y="281"/>
                    <a:pt x="260" y="280"/>
                  </a:cubicBezTo>
                  <a:cubicBezTo>
                    <a:pt x="260" y="278"/>
                    <a:pt x="261" y="277"/>
                    <a:pt x="261" y="275"/>
                  </a:cubicBezTo>
                  <a:cubicBezTo>
                    <a:pt x="261" y="274"/>
                    <a:pt x="260" y="272"/>
                    <a:pt x="259" y="271"/>
                  </a:cubicBezTo>
                  <a:cubicBezTo>
                    <a:pt x="258" y="270"/>
                    <a:pt x="257" y="269"/>
                    <a:pt x="255" y="269"/>
                  </a:cubicBezTo>
                  <a:cubicBezTo>
                    <a:pt x="255" y="269"/>
                    <a:pt x="255" y="269"/>
                    <a:pt x="255" y="269"/>
                  </a:cubicBezTo>
                  <a:cubicBezTo>
                    <a:pt x="255" y="269"/>
                    <a:pt x="255" y="269"/>
                    <a:pt x="255" y="269"/>
                  </a:cubicBezTo>
                  <a:cubicBezTo>
                    <a:pt x="259" y="220"/>
                    <a:pt x="259" y="220"/>
                    <a:pt x="259" y="220"/>
                  </a:cubicBezTo>
                  <a:cubicBezTo>
                    <a:pt x="259" y="216"/>
                    <a:pt x="260" y="211"/>
                    <a:pt x="260" y="207"/>
                  </a:cubicBezTo>
                  <a:cubicBezTo>
                    <a:pt x="260" y="195"/>
                    <a:pt x="260" y="195"/>
                    <a:pt x="260" y="195"/>
                  </a:cubicBezTo>
                  <a:cubicBezTo>
                    <a:pt x="261" y="170"/>
                    <a:pt x="261" y="170"/>
                    <a:pt x="261" y="170"/>
                  </a:cubicBezTo>
                  <a:cubicBezTo>
                    <a:pt x="261" y="166"/>
                    <a:pt x="262" y="162"/>
                    <a:pt x="262" y="158"/>
                  </a:cubicBezTo>
                  <a:cubicBezTo>
                    <a:pt x="262" y="146"/>
                    <a:pt x="262" y="146"/>
                    <a:pt x="262" y="146"/>
                  </a:cubicBezTo>
                  <a:cubicBezTo>
                    <a:pt x="262" y="121"/>
                    <a:pt x="262" y="121"/>
                    <a:pt x="262" y="121"/>
                  </a:cubicBezTo>
                  <a:cubicBezTo>
                    <a:pt x="262" y="115"/>
                    <a:pt x="262" y="115"/>
                    <a:pt x="262" y="115"/>
                  </a:cubicBezTo>
                  <a:cubicBezTo>
                    <a:pt x="262" y="109"/>
                    <a:pt x="262" y="109"/>
                    <a:pt x="262" y="109"/>
                  </a:cubicBezTo>
                  <a:cubicBezTo>
                    <a:pt x="261" y="97"/>
                    <a:pt x="261" y="97"/>
                    <a:pt x="261" y="97"/>
                  </a:cubicBezTo>
                  <a:cubicBezTo>
                    <a:pt x="260" y="72"/>
                    <a:pt x="260" y="72"/>
                    <a:pt x="260" y="72"/>
                  </a:cubicBezTo>
                  <a:cubicBezTo>
                    <a:pt x="260" y="72"/>
                    <a:pt x="260" y="72"/>
                    <a:pt x="260" y="72"/>
                  </a:cubicBezTo>
                  <a:cubicBezTo>
                    <a:pt x="252" y="63"/>
                    <a:pt x="244" y="54"/>
                    <a:pt x="235" y="46"/>
                  </a:cubicBezTo>
                  <a:cubicBezTo>
                    <a:pt x="231" y="43"/>
                    <a:pt x="226" y="39"/>
                    <a:pt x="220" y="37"/>
                  </a:cubicBezTo>
                  <a:cubicBezTo>
                    <a:pt x="217" y="36"/>
                    <a:pt x="214" y="36"/>
                    <a:pt x="212" y="37"/>
                  </a:cubicBezTo>
                  <a:cubicBezTo>
                    <a:pt x="210" y="38"/>
                    <a:pt x="209" y="38"/>
                    <a:pt x="208" y="39"/>
                  </a:cubicBezTo>
                  <a:cubicBezTo>
                    <a:pt x="207" y="40"/>
                    <a:pt x="206" y="41"/>
                    <a:pt x="205" y="43"/>
                  </a:cubicBezTo>
                  <a:cubicBezTo>
                    <a:pt x="205" y="43"/>
                    <a:pt x="205" y="43"/>
                    <a:pt x="205" y="43"/>
                  </a:cubicBezTo>
                  <a:cubicBezTo>
                    <a:pt x="205" y="43"/>
                    <a:pt x="205" y="43"/>
                    <a:pt x="205" y="43"/>
                  </a:cubicBezTo>
                  <a:cubicBezTo>
                    <a:pt x="198" y="42"/>
                    <a:pt x="198" y="42"/>
                    <a:pt x="198" y="42"/>
                  </a:cubicBezTo>
                  <a:cubicBezTo>
                    <a:pt x="191" y="41"/>
                    <a:pt x="191" y="41"/>
                    <a:pt x="191" y="41"/>
                  </a:cubicBezTo>
                  <a:cubicBezTo>
                    <a:pt x="188" y="41"/>
                    <a:pt x="186" y="40"/>
                    <a:pt x="184" y="40"/>
                  </a:cubicBezTo>
                  <a:cubicBezTo>
                    <a:pt x="177" y="38"/>
                    <a:pt x="177" y="38"/>
                    <a:pt x="177" y="38"/>
                  </a:cubicBezTo>
                  <a:cubicBezTo>
                    <a:pt x="172" y="36"/>
                    <a:pt x="168" y="35"/>
                    <a:pt x="163" y="33"/>
                  </a:cubicBezTo>
                  <a:cubicBezTo>
                    <a:pt x="150" y="29"/>
                    <a:pt x="150" y="29"/>
                    <a:pt x="150" y="29"/>
                  </a:cubicBezTo>
                  <a:cubicBezTo>
                    <a:pt x="146" y="27"/>
                    <a:pt x="141" y="26"/>
                    <a:pt x="137" y="25"/>
                  </a:cubicBezTo>
                  <a:cubicBezTo>
                    <a:pt x="134" y="24"/>
                    <a:pt x="132" y="23"/>
                    <a:pt x="130" y="23"/>
                  </a:cubicBezTo>
                  <a:cubicBezTo>
                    <a:pt x="127" y="23"/>
                    <a:pt x="125" y="22"/>
                    <a:pt x="123" y="22"/>
                  </a:cubicBezTo>
                  <a:cubicBezTo>
                    <a:pt x="120" y="22"/>
                    <a:pt x="118" y="21"/>
                    <a:pt x="116" y="21"/>
                  </a:cubicBezTo>
                  <a:cubicBezTo>
                    <a:pt x="113" y="21"/>
                    <a:pt x="111" y="21"/>
                    <a:pt x="109" y="21"/>
                  </a:cubicBezTo>
                  <a:cubicBezTo>
                    <a:pt x="106" y="21"/>
                    <a:pt x="104" y="21"/>
                    <a:pt x="102" y="21"/>
                  </a:cubicBezTo>
                  <a:cubicBezTo>
                    <a:pt x="95" y="22"/>
                    <a:pt x="95" y="22"/>
                    <a:pt x="95" y="22"/>
                  </a:cubicBezTo>
                  <a:cubicBezTo>
                    <a:pt x="94" y="22"/>
                    <a:pt x="94" y="22"/>
                    <a:pt x="94" y="22"/>
                  </a:cubicBezTo>
                  <a:cubicBezTo>
                    <a:pt x="95" y="21"/>
                    <a:pt x="95" y="21"/>
                    <a:pt x="95" y="21"/>
                  </a:cubicBezTo>
                  <a:cubicBezTo>
                    <a:pt x="96" y="20"/>
                    <a:pt x="97" y="18"/>
                    <a:pt x="99" y="17"/>
                  </a:cubicBezTo>
                  <a:cubicBezTo>
                    <a:pt x="100" y="16"/>
                    <a:pt x="102" y="14"/>
                    <a:pt x="104" y="13"/>
                  </a:cubicBezTo>
                  <a:cubicBezTo>
                    <a:pt x="104" y="13"/>
                    <a:pt x="104" y="13"/>
                    <a:pt x="104" y="13"/>
                  </a:cubicBezTo>
                  <a:cubicBezTo>
                    <a:pt x="104" y="12"/>
                    <a:pt x="105" y="13"/>
                    <a:pt x="105" y="13"/>
                  </a:cubicBezTo>
                  <a:cubicBezTo>
                    <a:pt x="105" y="13"/>
                    <a:pt x="105" y="13"/>
                    <a:pt x="105" y="14"/>
                  </a:cubicBezTo>
                  <a:cubicBezTo>
                    <a:pt x="105" y="14"/>
                    <a:pt x="104" y="15"/>
                    <a:pt x="104" y="15"/>
                  </a:cubicBezTo>
                  <a:cubicBezTo>
                    <a:pt x="103" y="16"/>
                    <a:pt x="103" y="17"/>
                    <a:pt x="102" y="18"/>
                  </a:cubicBezTo>
                  <a:cubicBezTo>
                    <a:pt x="101" y="19"/>
                    <a:pt x="100" y="21"/>
                    <a:pt x="99" y="22"/>
                  </a:cubicBezTo>
                  <a:cubicBezTo>
                    <a:pt x="98" y="23"/>
                    <a:pt x="98" y="23"/>
                    <a:pt x="98" y="23"/>
                  </a:cubicBezTo>
                  <a:cubicBezTo>
                    <a:pt x="98" y="23"/>
                    <a:pt x="98" y="23"/>
                    <a:pt x="98" y="23"/>
                  </a:cubicBezTo>
                  <a:cubicBezTo>
                    <a:pt x="94" y="25"/>
                    <a:pt x="94" y="25"/>
                    <a:pt x="94" y="25"/>
                  </a:cubicBezTo>
                  <a:cubicBezTo>
                    <a:pt x="92" y="26"/>
                    <a:pt x="90" y="26"/>
                    <a:pt x="88" y="27"/>
                  </a:cubicBezTo>
                  <a:cubicBezTo>
                    <a:pt x="87" y="27"/>
                    <a:pt x="85" y="28"/>
                    <a:pt x="83" y="28"/>
                  </a:cubicBezTo>
                  <a:cubicBezTo>
                    <a:pt x="81" y="29"/>
                    <a:pt x="79" y="29"/>
                    <a:pt x="78" y="29"/>
                  </a:cubicBezTo>
                  <a:cubicBezTo>
                    <a:pt x="76" y="29"/>
                    <a:pt x="74" y="29"/>
                    <a:pt x="72" y="29"/>
                  </a:cubicBezTo>
                  <a:cubicBezTo>
                    <a:pt x="70" y="29"/>
                    <a:pt x="69" y="29"/>
                    <a:pt x="67" y="29"/>
                  </a:cubicBezTo>
                  <a:cubicBezTo>
                    <a:pt x="64" y="29"/>
                    <a:pt x="64" y="29"/>
                    <a:pt x="64" y="29"/>
                  </a:cubicBezTo>
                  <a:cubicBezTo>
                    <a:pt x="61" y="28"/>
                    <a:pt x="61" y="28"/>
                    <a:pt x="61" y="28"/>
                  </a:cubicBezTo>
                  <a:cubicBezTo>
                    <a:pt x="60" y="28"/>
                    <a:pt x="58" y="27"/>
                    <a:pt x="56" y="27"/>
                  </a:cubicBezTo>
                  <a:cubicBezTo>
                    <a:pt x="54" y="26"/>
                    <a:pt x="53" y="26"/>
                    <a:pt x="51" y="25"/>
                  </a:cubicBezTo>
                  <a:cubicBezTo>
                    <a:pt x="49" y="25"/>
                    <a:pt x="47" y="24"/>
                    <a:pt x="46" y="23"/>
                  </a:cubicBezTo>
                  <a:cubicBezTo>
                    <a:pt x="44" y="22"/>
                    <a:pt x="43" y="22"/>
                    <a:pt x="41" y="21"/>
                  </a:cubicBezTo>
                  <a:cubicBezTo>
                    <a:pt x="39" y="20"/>
                    <a:pt x="38" y="19"/>
                    <a:pt x="36" y="18"/>
                  </a:cubicBezTo>
                  <a:cubicBezTo>
                    <a:pt x="35" y="17"/>
                    <a:pt x="33" y="16"/>
                    <a:pt x="32" y="14"/>
                  </a:cubicBezTo>
                  <a:cubicBezTo>
                    <a:pt x="30" y="13"/>
                    <a:pt x="30" y="13"/>
                    <a:pt x="30" y="13"/>
                  </a:cubicBezTo>
                  <a:cubicBezTo>
                    <a:pt x="28" y="11"/>
                    <a:pt x="28" y="11"/>
                    <a:pt x="28" y="11"/>
                  </a:cubicBezTo>
                  <a:cubicBezTo>
                    <a:pt x="27" y="9"/>
                    <a:pt x="26" y="8"/>
                    <a:pt x="25" y="6"/>
                  </a:cubicBezTo>
                  <a:cubicBezTo>
                    <a:pt x="23" y="5"/>
                    <a:pt x="23" y="3"/>
                    <a:pt x="22" y="1"/>
                  </a:cubicBezTo>
                  <a:cubicBezTo>
                    <a:pt x="23" y="1"/>
                    <a:pt x="23" y="1"/>
                    <a:pt x="23" y="1"/>
                  </a:cubicBezTo>
                  <a:cubicBezTo>
                    <a:pt x="22" y="13"/>
                    <a:pt x="22" y="24"/>
                    <a:pt x="22" y="35"/>
                  </a:cubicBezTo>
                  <a:cubicBezTo>
                    <a:pt x="21" y="70"/>
                    <a:pt x="21" y="70"/>
                    <a:pt x="21" y="70"/>
                  </a:cubicBezTo>
                  <a:cubicBezTo>
                    <a:pt x="21" y="87"/>
                    <a:pt x="21" y="87"/>
                    <a:pt x="21" y="87"/>
                  </a:cubicBezTo>
                  <a:cubicBezTo>
                    <a:pt x="21" y="93"/>
                    <a:pt x="21" y="98"/>
                    <a:pt x="21" y="104"/>
                  </a:cubicBezTo>
                  <a:cubicBezTo>
                    <a:pt x="20" y="113"/>
                    <a:pt x="20" y="113"/>
                    <a:pt x="20" y="113"/>
                  </a:cubicBezTo>
                  <a:cubicBezTo>
                    <a:pt x="20" y="121"/>
                    <a:pt x="20" y="121"/>
                    <a:pt x="20" y="121"/>
                  </a:cubicBezTo>
                  <a:cubicBezTo>
                    <a:pt x="19" y="124"/>
                    <a:pt x="19" y="127"/>
                    <a:pt x="19" y="130"/>
                  </a:cubicBezTo>
                  <a:cubicBezTo>
                    <a:pt x="18" y="138"/>
                    <a:pt x="18" y="138"/>
                    <a:pt x="18" y="138"/>
                  </a:cubicBezTo>
                  <a:cubicBezTo>
                    <a:pt x="17" y="138"/>
                    <a:pt x="17" y="138"/>
                    <a:pt x="17" y="138"/>
                  </a:cubicBezTo>
                  <a:cubicBezTo>
                    <a:pt x="28" y="136"/>
                    <a:pt x="28" y="136"/>
                    <a:pt x="28" y="136"/>
                  </a:cubicBezTo>
                  <a:cubicBezTo>
                    <a:pt x="32" y="135"/>
                    <a:pt x="35" y="135"/>
                    <a:pt x="39" y="134"/>
                  </a:cubicBezTo>
                  <a:cubicBezTo>
                    <a:pt x="42" y="134"/>
                    <a:pt x="46" y="134"/>
                    <a:pt x="50" y="133"/>
                  </a:cubicBezTo>
                  <a:cubicBezTo>
                    <a:pt x="60" y="133"/>
                    <a:pt x="60" y="133"/>
                    <a:pt x="60" y="133"/>
                  </a:cubicBezTo>
                  <a:cubicBezTo>
                    <a:pt x="66" y="132"/>
                    <a:pt x="66" y="132"/>
                    <a:pt x="66" y="132"/>
                  </a:cubicBezTo>
                  <a:cubicBezTo>
                    <a:pt x="71" y="131"/>
                    <a:pt x="71" y="131"/>
                    <a:pt x="71" y="131"/>
                  </a:cubicBezTo>
                  <a:cubicBezTo>
                    <a:pt x="74" y="131"/>
                    <a:pt x="74" y="131"/>
                    <a:pt x="74" y="131"/>
                  </a:cubicBezTo>
                  <a:cubicBezTo>
                    <a:pt x="75" y="131"/>
                    <a:pt x="75" y="131"/>
                    <a:pt x="76" y="130"/>
                  </a:cubicBezTo>
                  <a:cubicBezTo>
                    <a:pt x="82" y="129"/>
                    <a:pt x="82" y="129"/>
                    <a:pt x="82" y="129"/>
                  </a:cubicBezTo>
                  <a:cubicBezTo>
                    <a:pt x="83" y="128"/>
                    <a:pt x="85" y="128"/>
                    <a:pt x="87" y="127"/>
                  </a:cubicBezTo>
                  <a:cubicBezTo>
                    <a:pt x="88" y="126"/>
                    <a:pt x="90" y="126"/>
                    <a:pt x="91" y="125"/>
                  </a:cubicBezTo>
                  <a:cubicBezTo>
                    <a:pt x="101" y="119"/>
                    <a:pt x="101" y="119"/>
                    <a:pt x="101" y="119"/>
                  </a:cubicBezTo>
                  <a:cubicBezTo>
                    <a:pt x="101" y="119"/>
                    <a:pt x="101" y="119"/>
                    <a:pt x="101" y="119"/>
                  </a:cubicBezTo>
                  <a:cubicBezTo>
                    <a:pt x="102" y="119"/>
                    <a:pt x="102" y="119"/>
                    <a:pt x="102" y="119"/>
                  </a:cubicBezTo>
                  <a:cubicBezTo>
                    <a:pt x="102" y="120"/>
                    <a:pt x="103" y="122"/>
                    <a:pt x="104" y="123"/>
                  </a:cubicBezTo>
                  <a:cubicBezTo>
                    <a:pt x="104" y="124"/>
                    <a:pt x="105" y="125"/>
                    <a:pt x="106" y="125"/>
                  </a:cubicBezTo>
                  <a:cubicBezTo>
                    <a:pt x="107" y="126"/>
                    <a:pt x="108" y="127"/>
                    <a:pt x="109" y="126"/>
                  </a:cubicBezTo>
                  <a:cubicBezTo>
                    <a:pt x="111" y="126"/>
                    <a:pt x="111" y="125"/>
                    <a:pt x="112" y="124"/>
                  </a:cubicBezTo>
                  <a:cubicBezTo>
                    <a:pt x="113" y="122"/>
                    <a:pt x="114" y="119"/>
                    <a:pt x="114" y="116"/>
                  </a:cubicBezTo>
                  <a:cubicBezTo>
                    <a:pt x="115" y="114"/>
                    <a:pt x="115" y="111"/>
                    <a:pt x="115" y="108"/>
                  </a:cubicBezTo>
                  <a:cubicBezTo>
                    <a:pt x="114" y="97"/>
                    <a:pt x="110" y="87"/>
                    <a:pt x="105" y="78"/>
                  </a:cubicBezTo>
                  <a:cubicBezTo>
                    <a:pt x="104" y="77"/>
                    <a:pt x="104" y="77"/>
                    <a:pt x="104" y="77"/>
                  </a:cubicBezTo>
                  <a:cubicBezTo>
                    <a:pt x="105" y="77"/>
                    <a:pt x="105" y="77"/>
                    <a:pt x="105" y="77"/>
                  </a:cubicBezTo>
                  <a:cubicBezTo>
                    <a:pt x="111" y="78"/>
                    <a:pt x="111" y="78"/>
                    <a:pt x="111" y="78"/>
                  </a:cubicBezTo>
                  <a:cubicBezTo>
                    <a:pt x="117" y="80"/>
                    <a:pt x="117" y="80"/>
                    <a:pt x="117" y="80"/>
                  </a:cubicBezTo>
                  <a:cubicBezTo>
                    <a:pt x="123" y="82"/>
                    <a:pt x="123" y="82"/>
                    <a:pt x="123" y="82"/>
                  </a:cubicBezTo>
                  <a:cubicBezTo>
                    <a:pt x="129" y="84"/>
                    <a:pt x="129" y="84"/>
                    <a:pt x="129" y="84"/>
                  </a:cubicBezTo>
                  <a:cubicBezTo>
                    <a:pt x="131" y="85"/>
                    <a:pt x="132" y="86"/>
                    <a:pt x="134" y="87"/>
                  </a:cubicBezTo>
                  <a:cubicBezTo>
                    <a:pt x="136" y="88"/>
                    <a:pt x="138" y="89"/>
                    <a:pt x="140" y="90"/>
                  </a:cubicBezTo>
                  <a:cubicBezTo>
                    <a:pt x="143" y="92"/>
                    <a:pt x="147" y="94"/>
                    <a:pt x="151" y="96"/>
                  </a:cubicBezTo>
                  <a:cubicBezTo>
                    <a:pt x="158" y="100"/>
                    <a:pt x="165" y="104"/>
                    <a:pt x="172" y="108"/>
                  </a:cubicBezTo>
                  <a:cubicBezTo>
                    <a:pt x="174" y="109"/>
                    <a:pt x="176" y="111"/>
                    <a:pt x="177" y="111"/>
                  </a:cubicBezTo>
                  <a:cubicBezTo>
                    <a:pt x="179" y="112"/>
                    <a:pt x="181" y="113"/>
                    <a:pt x="183" y="114"/>
                  </a:cubicBezTo>
                  <a:cubicBezTo>
                    <a:pt x="185" y="115"/>
                    <a:pt x="187" y="116"/>
                    <a:pt x="189" y="116"/>
                  </a:cubicBezTo>
                  <a:cubicBezTo>
                    <a:pt x="191" y="117"/>
                    <a:pt x="193" y="117"/>
                    <a:pt x="194" y="118"/>
                  </a:cubicBezTo>
                  <a:cubicBezTo>
                    <a:pt x="195" y="118"/>
                    <a:pt x="195" y="118"/>
                    <a:pt x="195" y="118"/>
                  </a:cubicBezTo>
                  <a:cubicBezTo>
                    <a:pt x="195" y="118"/>
                    <a:pt x="195" y="118"/>
                    <a:pt x="195" y="118"/>
                  </a:cubicBezTo>
                  <a:cubicBezTo>
                    <a:pt x="196" y="120"/>
                    <a:pt x="196" y="122"/>
                    <a:pt x="197" y="123"/>
                  </a:cubicBezTo>
                  <a:cubicBezTo>
                    <a:pt x="198" y="125"/>
                    <a:pt x="198" y="127"/>
                    <a:pt x="199" y="129"/>
                  </a:cubicBezTo>
                  <a:cubicBezTo>
                    <a:pt x="199" y="130"/>
                    <a:pt x="199" y="132"/>
                    <a:pt x="200" y="134"/>
                  </a:cubicBezTo>
                  <a:cubicBezTo>
                    <a:pt x="200" y="136"/>
                    <a:pt x="200" y="138"/>
                    <a:pt x="200" y="139"/>
                  </a:cubicBezTo>
                  <a:cubicBezTo>
                    <a:pt x="200" y="141"/>
                    <a:pt x="201" y="143"/>
                    <a:pt x="201" y="145"/>
                  </a:cubicBezTo>
                  <a:cubicBezTo>
                    <a:pt x="201" y="150"/>
                    <a:pt x="201" y="150"/>
                    <a:pt x="201" y="150"/>
                  </a:cubicBezTo>
                  <a:cubicBezTo>
                    <a:pt x="200" y="156"/>
                    <a:pt x="200" y="156"/>
                    <a:pt x="200" y="156"/>
                  </a:cubicBezTo>
                  <a:cubicBezTo>
                    <a:pt x="200" y="161"/>
                    <a:pt x="200" y="161"/>
                    <a:pt x="200" y="161"/>
                  </a:cubicBezTo>
                  <a:cubicBezTo>
                    <a:pt x="200" y="163"/>
                    <a:pt x="199" y="165"/>
                    <a:pt x="199" y="167"/>
                  </a:cubicBezTo>
                  <a:cubicBezTo>
                    <a:pt x="199" y="168"/>
                    <a:pt x="199" y="170"/>
                    <a:pt x="198" y="172"/>
                  </a:cubicBezTo>
                  <a:cubicBezTo>
                    <a:pt x="198" y="174"/>
                    <a:pt x="197" y="175"/>
                    <a:pt x="197" y="177"/>
                  </a:cubicBezTo>
                  <a:cubicBezTo>
                    <a:pt x="197" y="179"/>
                    <a:pt x="196" y="181"/>
                    <a:pt x="196" y="182"/>
                  </a:cubicBezTo>
                  <a:cubicBezTo>
                    <a:pt x="195" y="184"/>
                    <a:pt x="194" y="186"/>
                    <a:pt x="194" y="188"/>
                  </a:cubicBezTo>
                  <a:cubicBezTo>
                    <a:pt x="193" y="189"/>
                    <a:pt x="192" y="191"/>
                    <a:pt x="192" y="193"/>
                  </a:cubicBezTo>
                  <a:cubicBezTo>
                    <a:pt x="191" y="194"/>
                    <a:pt x="190" y="196"/>
                    <a:pt x="189" y="197"/>
                  </a:cubicBezTo>
                  <a:cubicBezTo>
                    <a:pt x="188" y="199"/>
                    <a:pt x="187" y="200"/>
                    <a:pt x="186" y="202"/>
                  </a:cubicBezTo>
                  <a:cubicBezTo>
                    <a:pt x="186" y="202"/>
                    <a:pt x="186" y="202"/>
                    <a:pt x="186" y="202"/>
                  </a:cubicBezTo>
                  <a:cubicBezTo>
                    <a:pt x="186" y="202"/>
                    <a:pt x="186" y="202"/>
                    <a:pt x="186" y="202"/>
                  </a:cubicBezTo>
                  <a:cubicBezTo>
                    <a:pt x="179" y="204"/>
                    <a:pt x="179" y="204"/>
                    <a:pt x="179" y="204"/>
                  </a:cubicBezTo>
                  <a:cubicBezTo>
                    <a:pt x="177" y="204"/>
                    <a:pt x="174" y="204"/>
                    <a:pt x="172" y="204"/>
                  </a:cubicBezTo>
                  <a:cubicBezTo>
                    <a:pt x="170" y="204"/>
                    <a:pt x="168" y="204"/>
                    <a:pt x="165" y="204"/>
                  </a:cubicBezTo>
                  <a:cubicBezTo>
                    <a:pt x="163" y="204"/>
                    <a:pt x="161" y="204"/>
                    <a:pt x="158" y="203"/>
                  </a:cubicBezTo>
                  <a:cubicBezTo>
                    <a:pt x="152" y="202"/>
                    <a:pt x="152" y="202"/>
                    <a:pt x="152" y="202"/>
                  </a:cubicBezTo>
                  <a:cubicBezTo>
                    <a:pt x="145" y="200"/>
                    <a:pt x="145" y="200"/>
                    <a:pt x="145" y="200"/>
                  </a:cubicBezTo>
                  <a:cubicBezTo>
                    <a:pt x="132" y="196"/>
                    <a:pt x="132" y="196"/>
                    <a:pt x="132" y="196"/>
                  </a:cubicBezTo>
                  <a:cubicBezTo>
                    <a:pt x="125" y="194"/>
                    <a:pt x="125" y="194"/>
                    <a:pt x="125" y="194"/>
                  </a:cubicBezTo>
                  <a:cubicBezTo>
                    <a:pt x="119" y="193"/>
                    <a:pt x="119" y="193"/>
                    <a:pt x="119" y="193"/>
                  </a:cubicBezTo>
                  <a:cubicBezTo>
                    <a:pt x="116" y="193"/>
                    <a:pt x="114" y="193"/>
                    <a:pt x="112" y="192"/>
                  </a:cubicBezTo>
                  <a:cubicBezTo>
                    <a:pt x="110" y="192"/>
                    <a:pt x="107" y="192"/>
                    <a:pt x="105" y="193"/>
                  </a:cubicBezTo>
                  <a:cubicBezTo>
                    <a:pt x="103" y="193"/>
                    <a:pt x="101" y="193"/>
                    <a:pt x="99" y="194"/>
                  </a:cubicBezTo>
                  <a:cubicBezTo>
                    <a:pt x="95" y="195"/>
                    <a:pt x="95" y="195"/>
                    <a:pt x="95" y="195"/>
                  </a:cubicBezTo>
                  <a:cubicBezTo>
                    <a:pt x="94" y="195"/>
                    <a:pt x="93" y="195"/>
                    <a:pt x="92" y="196"/>
                  </a:cubicBezTo>
                  <a:cubicBezTo>
                    <a:pt x="90" y="197"/>
                    <a:pt x="88" y="198"/>
                    <a:pt x="86" y="199"/>
                  </a:cubicBezTo>
                  <a:cubicBezTo>
                    <a:pt x="81" y="203"/>
                    <a:pt x="81" y="203"/>
                    <a:pt x="81" y="203"/>
                  </a:cubicBezTo>
                  <a:cubicBezTo>
                    <a:pt x="80" y="204"/>
                    <a:pt x="80" y="204"/>
                    <a:pt x="80" y="204"/>
                  </a:cubicBezTo>
                  <a:cubicBezTo>
                    <a:pt x="80" y="203"/>
                    <a:pt x="80" y="203"/>
                    <a:pt x="80" y="203"/>
                  </a:cubicBezTo>
                  <a:cubicBezTo>
                    <a:pt x="79" y="200"/>
                    <a:pt x="77" y="196"/>
                    <a:pt x="75" y="194"/>
                  </a:cubicBezTo>
                  <a:cubicBezTo>
                    <a:pt x="74" y="192"/>
                    <a:pt x="73" y="192"/>
                    <a:pt x="72" y="192"/>
                  </a:cubicBezTo>
                  <a:cubicBezTo>
                    <a:pt x="70" y="193"/>
                    <a:pt x="69" y="194"/>
                    <a:pt x="68" y="195"/>
                  </a:cubicBezTo>
                  <a:cubicBezTo>
                    <a:pt x="63" y="201"/>
                    <a:pt x="60" y="207"/>
                    <a:pt x="56" y="213"/>
                  </a:cubicBezTo>
                  <a:cubicBezTo>
                    <a:pt x="56" y="213"/>
                    <a:pt x="56" y="213"/>
                    <a:pt x="56" y="213"/>
                  </a:cubicBezTo>
                  <a:cubicBezTo>
                    <a:pt x="56" y="214"/>
                    <a:pt x="56" y="214"/>
                    <a:pt x="56" y="214"/>
                  </a:cubicBezTo>
                  <a:cubicBezTo>
                    <a:pt x="38" y="221"/>
                    <a:pt x="38" y="221"/>
                    <a:pt x="38" y="221"/>
                  </a:cubicBezTo>
                  <a:cubicBezTo>
                    <a:pt x="29" y="224"/>
                    <a:pt x="29" y="224"/>
                    <a:pt x="29" y="224"/>
                  </a:cubicBezTo>
                  <a:cubicBezTo>
                    <a:pt x="28" y="225"/>
                    <a:pt x="26" y="226"/>
                    <a:pt x="25" y="226"/>
                  </a:cubicBezTo>
                  <a:cubicBezTo>
                    <a:pt x="24" y="227"/>
                    <a:pt x="24" y="227"/>
                    <a:pt x="23" y="228"/>
                  </a:cubicBezTo>
                  <a:cubicBezTo>
                    <a:pt x="23" y="228"/>
                    <a:pt x="23" y="229"/>
                    <a:pt x="23" y="229"/>
                  </a:cubicBezTo>
                  <a:cubicBezTo>
                    <a:pt x="23" y="230"/>
                    <a:pt x="23" y="230"/>
                    <a:pt x="23" y="230"/>
                  </a:cubicBezTo>
                  <a:cubicBezTo>
                    <a:pt x="23" y="230"/>
                    <a:pt x="23" y="230"/>
                    <a:pt x="23" y="230"/>
                  </a:cubicBezTo>
                  <a:cubicBezTo>
                    <a:pt x="15" y="263"/>
                    <a:pt x="15" y="263"/>
                    <a:pt x="15" y="263"/>
                  </a:cubicBezTo>
                  <a:cubicBezTo>
                    <a:pt x="14" y="267"/>
                    <a:pt x="14" y="267"/>
                    <a:pt x="14" y="267"/>
                  </a:cubicBezTo>
                  <a:cubicBezTo>
                    <a:pt x="13" y="272"/>
                    <a:pt x="13" y="272"/>
                    <a:pt x="13" y="272"/>
                  </a:cubicBezTo>
                  <a:cubicBezTo>
                    <a:pt x="12" y="280"/>
                    <a:pt x="12" y="280"/>
                    <a:pt x="12" y="280"/>
                  </a:cubicBezTo>
                  <a:cubicBezTo>
                    <a:pt x="9" y="297"/>
                    <a:pt x="9" y="297"/>
                    <a:pt x="9" y="297"/>
                  </a:cubicBezTo>
                  <a:cubicBezTo>
                    <a:pt x="8" y="303"/>
                    <a:pt x="7" y="308"/>
                    <a:pt x="6" y="314"/>
                  </a:cubicBezTo>
                  <a:cubicBezTo>
                    <a:pt x="4" y="331"/>
                    <a:pt x="4" y="331"/>
                    <a:pt x="4" y="331"/>
                  </a:cubicBezTo>
                  <a:cubicBezTo>
                    <a:pt x="4" y="334"/>
                    <a:pt x="4" y="337"/>
                    <a:pt x="4" y="340"/>
                  </a:cubicBezTo>
                  <a:cubicBezTo>
                    <a:pt x="3" y="348"/>
                    <a:pt x="3" y="348"/>
                    <a:pt x="3" y="348"/>
                  </a:cubicBezTo>
                  <a:cubicBezTo>
                    <a:pt x="2" y="366"/>
                    <a:pt x="2" y="366"/>
                    <a:pt x="2" y="366"/>
                  </a:cubicBezTo>
                  <a:cubicBezTo>
                    <a:pt x="2" y="371"/>
                    <a:pt x="1" y="377"/>
                    <a:pt x="1" y="383"/>
                  </a:cubicBezTo>
                  <a:cubicBezTo>
                    <a:pt x="1" y="400"/>
                    <a:pt x="1" y="400"/>
                    <a:pt x="1" y="400"/>
                  </a:cubicBezTo>
                  <a:cubicBezTo>
                    <a:pt x="1" y="435"/>
                    <a:pt x="1" y="435"/>
                    <a:pt x="1" y="435"/>
                  </a:cubicBezTo>
                  <a:cubicBezTo>
                    <a:pt x="1" y="458"/>
                    <a:pt x="1" y="481"/>
                    <a:pt x="1" y="504"/>
                  </a:cubicBezTo>
                  <a:cubicBezTo>
                    <a:pt x="0" y="503"/>
                    <a:pt x="0" y="503"/>
                    <a:pt x="0" y="503"/>
                  </a:cubicBezTo>
                  <a:cubicBezTo>
                    <a:pt x="33" y="499"/>
                    <a:pt x="33" y="499"/>
                    <a:pt x="33" y="499"/>
                  </a:cubicBezTo>
                  <a:cubicBezTo>
                    <a:pt x="38" y="498"/>
                    <a:pt x="43" y="498"/>
                    <a:pt x="49" y="497"/>
                  </a:cubicBezTo>
                  <a:cubicBezTo>
                    <a:pt x="65" y="496"/>
                    <a:pt x="65" y="496"/>
                    <a:pt x="65" y="496"/>
                  </a:cubicBezTo>
                  <a:cubicBezTo>
                    <a:pt x="75" y="495"/>
                    <a:pt x="86" y="494"/>
                    <a:pt x="97" y="493"/>
                  </a:cubicBezTo>
                  <a:cubicBezTo>
                    <a:pt x="129" y="490"/>
                    <a:pt x="129" y="490"/>
                    <a:pt x="129" y="490"/>
                  </a:cubicBezTo>
                  <a:cubicBezTo>
                    <a:pt x="134" y="490"/>
                    <a:pt x="140" y="489"/>
                    <a:pt x="145" y="488"/>
                  </a:cubicBezTo>
                  <a:cubicBezTo>
                    <a:pt x="161" y="486"/>
                    <a:pt x="161" y="486"/>
                    <a:pt x="161" y="486"/>
                  </a:cubicBezTo>
                  <a:cubicBezTo>
                    <a:pt x="177" y="484"/>
                    <a:pt x="177" y="484"/>
                    <a:pt x="177" y="484"/>
                  </a:cubicBezTo>
                  <a:cubicBezTo>
                    <a:pt x="182" y="483"/>
                    <a:pt x="188" y="482"/>
                    <a:pt x="193" y="481"/>
                  </a:cubicBezTo>
                  <a:cubicBezTo>
                    <a:pt x="209" y="477"/>
                    <a:pt x="209" y="477"/>
                    <a:pt x="209" y="477"/>
                  </a:cubicBezTo>
                  <a:cubicBezTo>
                    <a:pt x="214" y="476"/>
                    <a:pt x="219" y="475"/>
                    <a:pt x="224" y="474"/>
                  </a:cubicBezTo>
                  <a:cubicBezTo>
                    <a:pt x="255" y="464"/>
                    <a:pt x="255" y="464"/>
                    <a:pt x="255" y="464"/>
                  </a:cubicBezTo>
                  <a:cubicBezTo>
                    <a:pt x="255" y="465"/>
                    <a:pt x="255" y="465"/>
                    <a:pt x="255" y="465"/>
                  </a:cubicBezTo>
                  <a:cubicBezTo>
                    <a:pt x="253" y="456"/>
                    <a:pt x="253" y="456"/>
                    <a:pt x="253" y="456"/>
                  </a:cubicBezTo>
                  <a:cubicBezTo>
                    <a:pt x="253" y="454"/>
                    <a:pt x="252" y="453"/>
                    <a:pt x="252" y="451"/>
                  </a:cubicBezTo>
                  <a:cubicBezTo>
                    <a:pt x="251" y="446"/>
                    <a:pt x="251" y="446"/>
                    <a:pt x="251" y="446"/>
                  </a:cubicBezTo>
                  <a:cubicBezTo>
                    <a:pt x="251" y="443"/>
                    <a:pt x="251" y="440"/>
                    <a:pt x="250" y="437"/>
                  </a:cubicBezTo>
                  <a:cubicBezTo>
                    <a:pt x="250" y="434"/>
                    <a:pt x="250" y="431"/>
                    <a:pt x="250" y="428"/>
                  </a:cubicBezTo>
                  <a:cubicBezTo>
                    <a:pt x="250" y="424"/>
                    <a:pt x="250" y="421"/>
                    <a:pt x="250" y="418"/>
                  </a:cubicBezTo>
                  <a:cubicBezTo>
                    <a:pt x="250" y="415"/>
                    <a:pt x="250" y="412"/>
                    <a:pt x="250" y="409"/>
                  </a:cubicBezTo>
                  <a:cubicBezTo>
                    <a:pt x="250" y="406"/>
                    <a:pt x="251" y="402"/>
                    <a:pt x="251" y="399"/>
                  </a:cubicBezTo>
                  <a:cubicBezTo>
                    <a:pt x="252" y="398"/>
                    <a:pt x="252" y="396"/>
                    <a:pt x="252" y="395"/>
                  </a:cubicBezTo>
                  <a:cubicBezTo>
                    <a:pt x="253" y="390"/>
                    <a:pt x="253" y="390"/>
                    <a:pt x="253" y="390"/>
                  </a:cubicBezTo>
                  <a:cubicBezTo>
                    <a:pt x="253" y="390"/>
                    <a:pt x="253" y="390"/>
                    <a:pt x="253" y="390"/>
                  </a:cubicBezTo>
                  <a:cubicBezTo>
                    <a:pt x="240" y="380"/>
                    <a:pt x="226" y="371"/>
                    <a:pt x="211" y="365"/>
                  </a:cubicBezTo>
                  <a:cubicBezTo>
                    <a:pt x="203" y="362"/>
                    <a:pt x="195" y="360"/>
                    <a:pt x="187" y="360"/>
                  </a:cubicBezTo>
                  <a:cubicBezTo>
                    <a:pt x="183" y="360"/>
                    <a:pt x="179" y="360"/>
                    <a:pt x="176" y="362"/>
                  </a:cubicBezTo>
                  <a:cubicBezTo>
                    <a:pt x="174" y="363"/>
                    <a:pt x="172" y="365"/>
                    <a:pt x="171" y="366"/>
                  </a:cubicBezTo>
                  <a:cubicBezTo>
                    <a:pt x="170" y="368"/>
                    <a:pt x="169" y="370"/>
                    <a:pt x="169" y="372"/>
                  </a:cubicBezTo>
                  <a:cubicBezTo>
                    <a:pt x="169" y="372"/>
                    <a:pt x="169" y="372"/>
                    <a:pt x="169" y="372"/>
                  </a:cubicBezTo>
                  <a:cubicBezTo>
                    <a:pt x="168" y="372"/>
                    <a:pt x="168" y="372"/>
                    <a:pt x="168" y="372"/>
                  </a:cubicBezTo>
                  <a:cubicBezTo>
                    <a:pt x="166" y="373"/>
                    <a:pt x="163" y="374"/>
                    <a:pt x="161" y="375"/>
                  </a:cubicBezTo>
                  <a:cubicBezTo>
                    <a:pt x="158" y="375"/>
                    <a:pt x="156" y="376"/>
                    <a:pt x="153" y="376"/>
                  </a:cubicBezTo>
                  <a:cubicBezTo>
                    <a:pt x="152" y="376"/>
                    <a:pt x="150" y="376"/>
                    <a:pt x="149" y="375"/>
                  </a:cubicBezTo>
                  <a:cubicBezTo>
                    <a:pt x="148" y="375"/>
                    <a:pt x="148" y="375"/>
                    <a:pt x="147" y="375"/>
                  </a:cubicBezTo>
                  <a:cubicBezTo>
                    <a:pt x="147" y="375"/>
                    <a:pt x="146" y="374"/>
                    <a:pt x="146" y="374"/>
                  </a:cubicBezTo>
                  <a:cubicBezTo>
                    <a:pt x="146" y="374"/>
                    <a:pt x="146" y="375"/>
                    <a:pt x="146" y="375"/>
                  </a:cubicBezTo>
                  <a:cubicBezTo>
                    <a:pt x="146" y="378"/>
                    <a:pt x="146" y="381"/>
                    <a:pt x="146" y="383"/>
                  </a:cubicBezTo>
                  <a:cubicBezTo>
                    <a:pt x="146" y="384"/>
                    <a:pt x="146" y="384"/>
                    <a:pt x="146" y="384"/>
                  </a:cubicBezTo>
                  <a:cubicBezTo>
                    <a:pt x="146" y="384"/>
                    <a:pt x="146" y="384"/>
                    <a:pt x="146" y="384"/>
                  </a:cubicBezTo>
                  <a:cubicBezTo>
                    <a:pt x="142" y="386"/>
                    <a:pt x="142" y="386"/>
                    <a:pt x="142" y="386"/>
                  </a:cubicBezTo>
                  <a:cubicBezTo>
                    <a:pt x="141" y="387"/>
                    <a:pt x="140" y="388"/>
                    <a:pt x="139" y="389"/>
                  </a:cubicBezTo>
                  <a:cubicBezTo>
                    <a:pt x="135" y="391"/>
                    <a:pt x="135" y="391"/>
                    <a:pt x="135" y="391"/>
                  </a:cubicBezTo>
                  <a:cubicBezTo>
                    <a:pt x="133" y="392"/>
                    <a:pt x="132" y="392"/>
                    <a:pt x="130" y="393"/>
                  </a:cubicBezTo>
                  <a:cubicBezTo>
                    <a:pt x="129" y="393"/>
                    <a:pt x="128" y="394"/>
                    <a:pt x="126" y="394"/>
                  </a:cubicBezTo>
                  <a:cubicBezTo>
                    <a:pt x="125" y="395"/>
                    <a:pt x="123" y="395"/>
                    <a:pt x="122" y="396"/>
                  </a:cubicBezTo>
                  <a:cubicBezTo>
                    <a:pt x="118" y="397"/>
                    <a:pt x="118" y="397"/>
                    <a:pt x="118" y="397"/>
                  </a:cubicBezTo>
                  <a:cubicBezTo>
                    <a:pt x="113" y="398"/>
                    <a:pt x="113" y="398"/>
                    <a:pt x="113" y="398"/>
                  </a:cubicBezTo>
                  <a:cubicBezTo>
                    <a:pt x="110" y="398"/>
                    <a:pt x="107" y="398"/>
                    <a:pt x="104" y="398"/>
                  </a:cubicBezTo>
                  <a:cubicBezTo>
                    <a:pt x="101" y="399"/>
                    <a:pt x="98" y="399"/>
                    <a:pt x="95" y="399"/>
                  </a:cubicBezTo>
                  <a:cubicBezTo>
                    <a:pt x="94" y="399"/>
                    <a:pt x="92" y="400"/>
                    <a:pt x="91" y="400"/>
                  </a:cubicBezTo>
                  <a:cubicBezTo>
                    <a:pt x="90" y="400"/>
                    <a:pt x="89" y="400"/>
                    <a:pt x="89" y="401"/>
                  </a:cubicBezTo>
                  <a:cubicBezTo>
                    <a:pt x="88" y="401"/>
                    <a:pt x="87" y="401"/>
                    <a:pt x="87" y="402"/>
                  </a:cubicBezTo>
                  <a:cubicBezTo>
                    <a:pt x="85" y="403"/>
                    <a:pt x="85" y="403"/>
                    <a:pt x="85" y="403"/>
                  </a:cubicBezTo>
                  <a:cubicBezTo>
                    <a:pt x="85" y="404"/>
                    <a:pt x="84" y="405"/>
                    <a:pt x="84" y="405"/>
                  </a:cubicBezTo>
                  <a:cubicBezTo>
                    <a:pt x="83" y="406"/>
                    <a:pt x="83" y="407"/>
                    <a:pt x="83" y="407"/>
                  </a:cubicBezTo>
                  <a:cubicBezTo>
                    <a:pt x="82" y="410"/>
                    <a:pt x="82" y="410"/>
                    <a:pt x="82" y="410"/>
                  </a:cubicBezTo>
                  <a:cubicBezTo>
                    <a:pt x="82" y="410"/>
                    <a:pt x="82" y="410"/>
                    <a:pt x="82" y="410"/>
                  </a:cubicBezTo>
                  <a:cubicBezTo>
                    <a:pt x="82" y="410"/>
                    <a:pt x="82" y="410"/>
                    <a:pt x="82" y="410"/>
                  </a:cubicBezTo>
                  <a:cubicBezTo>
                    <a:pt x="78" y="400"/>
                    <a:pt x="75" y="390"/>
                    <a:pt x="73" y="379"/>
                  </a:cubicBezTo>
                  <a:cubicBezTo>
                    <a:pt x="71" y="369"/>
                    <a:pt x="70" y="358"/>
                    <a:pt x="70" y="348"/>
                  </a:cubicBezTo>
                  <a:cubicBezTo>
                    <a:pt x="70" y="337"/>
                    <a:pt x="72" y="326"/>
                    <a:pt x="74" y="316"/>
                  </a:cubicBezTo>
                  <a:cubicBezTo>
                    <a:pt x="76" y="311"/>
                    <a:pt x="77" y="306"/>
                    <a:pt x="80" y="301"/>
                  </a:cubicBezTo>
                  <a:cubicBezTo>
                    <a:pt x="81" y="299"/>
                    <a:pt x="82" y="297"/>
                    <a:pt x="84" y="295"/>
                  </a:cubicBezTo>
                  <a:cubicBezTo>
                    <a:pt x="85" y="293"/>
                    <a:pt x="87" y="291"/>
                    <a:pt x="89" y="289"/>
                  </a:cubicBezTo>
                  <a:cubicBezTo>
                    <a:pt x="89" y="289"/>
                    <a:pt x="89" y="289"/>
                    <a:pt x="89" y="289"/>
                  </a:cubicBezTo>
                  <a:cubicBezTo>
                    <a:pt x="89" y="289"/>
                    <a:pt x="89" y="289"/>
                    <a:pt x="89" y="289"/>
                  </a:cubicBezTo>
                  <a:cubicBezTo>
                    <a:pt x="95" y="288"/>
                    <a:pt x="95" y="288"/>
                    <a:pt x="95" y="288"/>
                  </a:cubicBezTo>
                  <a:cubicBezTo>
                    <a:pt x="97" y="287"/>
                    <a:pt x="99" y="287"/>
                    <a:pt x="101" y="287"/>
                  </a:cubicBezTo>
                  <a:cubicBezTo>
                    <a:pt x="103" y="287"/>
                    <a:pt x="105" y="287"/>
                    <a:pt x="107" y="288"/>
                  </a:cubicBezTo>
                  <a:cubicBezTo>
                    <a:pt x="109" y="288"/>
                    <a:pt x="111" y="288"/>
                    <a:pt x="113" y="289"/>
                  </a:cubicBezTo>
                  <a:cubicBezTo>
                    <a:pt x="115" y="289"/>
                    <a:pt x="117" y="290"/>
                    <a:pt x="119" y="290"/>
                  </a:cubicBezTo>
                  <a:cubicBezTo>
                    <a:pt x="125" y="293"/>
                    <a:pt x="125" y="293"/>
                    <a:pt x="125" y="293"/>
                  </a:cubicBezTo>
                  <a:cubicBezTo>
                    <a:pt x="128" y="294"/>
                    <a:pt x="132" y="296"/>
                    <a:pt x="136" y="297"/>
                  </a:cubicBezTo>
                  <a:cubicBezTo>
                    <a:pt x="141" y="300"/>
                    <a:pt x="141" y="300"/>
                    <a:pt x="141" y="300"/>
                  </a:cubicBezTo>
                  <a:cubicBezTo>
                    <a:pt x="147" y="302"/>
                    <a:pt x="147" y="302"/>
                    <a:pt x="147" y="302"/>
                  </a:cubicBezTo>
                  <a:cubicBezTo>
                    <a:pt x="149" y="302"/>
                    <a:pt x="151" y="303"/>
                    <a:pt x="153" y="304"/>
                  </a:cubicBezTo>
                  <a:cubicBezTo>
                    <a:pt x="155" y="304"/>
                    <a:pt x="156" y="304"/>
                    <a:pt x="158" y="304"/>
                  </a:cubicBezTo>
                  <a:cubicBezTo>
                    <a:pt x="160" y="304"/>
                    <a:pt x="162" y="305"/>
                    <a:pt x="164" y="304"/>
                  </a:cubicBezTo>
                  <a:cubicBezTo>
                    <a:pt x="166" y="304"/>
                    <a:pt x="168" y="304"/>
                    <a:pt x="170" y="303"/>
                  </a:cubicBezTo>
                  <a:cubicBezTo>
                    <a:pt x="172" y="303"/>
                    <a:pt x="174" y="302"/>
                    <a:pt x="176" y="301"/>
                  </a:cubicBezTo>
                  <a:cubicBezTo>
                    <a:pt x="181" y="298"/>
                    <a:pt x="181" y="298"/>
                    <a:pt x="181" y="298"/>
                  </a:cubicBezTo>
                  <a:cubicBezTo>
                    <a:pt x="181" y="298"/>
                    <a:pt x="181" y="298"/>
                    <a:pt x="181" y="298"/>
                  </a:cubicBezTo>
                  <a:cubicBezTo>
                    <a:pt x="183" y="298"/>
                    <a:pt x="185" y="297"/>
                    <a:pt x="186" y="297"/>
                  </a:cubicBezTo>
                  <a:cubicBezTo>
                    <a:pt x="188" y="296"/>
                    <a:pt x="190" y="295"/>
                    <a:pt x="192" y="295"/>
                  </a:cubicBezTo>
                  <a:cubicBezTo>
                    <a:pt x="193" y="295"/>
                    <a:pt x="195" y="294"/>
                    <a:pt x="197" y="294"/>
                  </a:cubicBezTo>
                  <a:cubicBezTo>
                    <a:pt x="199" y="294"/>
                    <a:pt x="200" y="294"/>
                    <a:pt x="202" y="294"/>
                  </a:cubicBezTo>
                  <a:cubicBezTo>
                    <a:pt x="209" y="293"/>
                    <a:pt x="216" y="293"/>
                    <a:pt x="224" y="292"/>
                  </a:cubicBezTo>
                  <a:cubicBezTo>
                    <a:pt x="229" y="292"/>
                    <a:pt x="229" y="292"/>
                    <a:pt x="229" y="292"/>
                  </a:cubicBezTo>
                  <a:cubicBezTo>
                    <a:pt x="234" y="291"/>
                    <a:pt x="234" y="291"/>
                    <a:pt x="234" y="291"/>
                  </a:cubicBezTo>
                  <a:cubicBezTo>
                    <a:pt x="239" y="290"/>
                    <a:pt x="239" y="290"/>
                    <a:pt x="239" y="290"/>
                  </a:cubicBezTo>
                  <a:cubicBezTo>
                    <a:pt x="241" y="289"/>
                    <a:pt x="243" y="288"/>
                    <a:pt x="244" y="288"/>
                  </a:cubicBezTo>
                  <a:cubicBezTo>
                    <a:pt x="246" y="287"/>
                    <a:pt x="248" y="286"/>
                    <a:pt x="249" y="286"/>
                  </a:cubicBezTo>
                  <a:cubicBezTo>
                    <a:pt x="251" y="285"/>
                    <a:pt x="253" y="284"/>
                    <a:pt x="254" y="283"/>
                  </a:cubicBezTo>
                  <a:cubicBezTo>
                    <a:pt x="256" y="283"/>
                    <a:pt x="257" y="282"/>
                    <a:pt x="259" y="281"/>
                  </a:cubicBezTo>
                  <a:lnTo>
                    <a:pt x="264" y="2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58" name="Freeform 283"/>
            <p:cNvSpPr>
              <a:spLocks noEditPoints="1"/>
            </p:cNvSpPr>
            <p:nvPr/>
          </p:nvSpPr>
          <p:spPr bwMode="auto">
            <a:xfrm>
              <a:off x="2665413" y="5614988"/>
              <a:ext cx="887413" cy="1508125"/>
            </a:xfrm>
            <a:custGeom>
              <a:avLst/>
              <a:gdLst>
                <a:gd name="T0" fmla="*/ 204 w 274"/>
                <a:gd name="T1" fmla="*/ 287 h 465"/>
                <a:gd name="T2" fmla="*/ 113 w 274"/>
                <a:gd name="T3" fmla="*/ 269 h 465"/>
                <a:gd name="T4" fmla="*/ 76 w 274"/>
                <a:gd name="T5" fmla="*/ 315 h 465"/>
                <a:gd name="T6" fmla="*/ 96 w 274"/>
                <a:gd name="T7" fmla="*/ 372 h 465"/>
                <a:gd name="T8" fmla="*/ 157 w 274"/>
                <a:gd name="T9" fmla="*/ 364 h 465"/>
                <a:gd name="T10" fmla="*/ 181 w 274"/>
                <a:gd name="T11" fmla="*/ 350 h 465"/>
                <a:gd name="T12" fmla="*/ 247 w 274"/>
                <a:gd name="T13" fmla="*/ 355 h 465"/>
                <a:gd name="T14" fmla="*/ 248 w 274"/>
                <a:gd name="T15" fmla="*/ 390 h 465"/>
                <a:gd name="T16" fmla="*/ 261 w 274"/>
                <a:gd name="T17" fmla="*/ 464 h 465"/>
                <a:gd name="T18" fmla="*/ 107 w 274"/>
                <a:gd name="T19" fmla="*/ 461 h 465"/>
                <a:gd name="T20" fmla="*/ 8 w 274"/>
                <a:gd name="T21" fmla="*/ 434 h 465"/>
                <a:gd name="T22" fmla="*/ 8 w 274"/>
                <a:gd name="T23" fmla="*/ 246 h 465"/>
                <a:gd name="T24" fmla="*/ 49 w 274"/>
                <a:gd name="T25" fmla="*/ 189 h 465"/>
                <a:gd name="T26" fmla="*/ 74 w 274"/>
                <a:gd name="T27" fmla="*/ 173 h 465"/>
                <a:gd name="T28" fmla="*/ 121 w 274"/>
                <a:gd name="T29" fmla="*/ 181 h 465"/>
                <a:gd name="T30" fmla="*/ 191 w 274"/>
                <a:gd name="T31" fmla="*/ 188 h 465"/>
                <a:gd name="T32" fmla="*/ 200 w 274"/>
                <a:gd name="T33" fmla="*/ 96 h 465"/>
                <a:gd name="T34" fmla="*/ 116 w 274"/>
                <a:gd name="T35" fmla="*/ 82 h 465"/>
                <a:gd name="T36" fmla="*/ 50 w 274"/>
                <a:gd name="T37" fmla="*/ 111 h 465"/>
                <a:gd name="T38" fmla="*/ 26 w 274"/>
                <a:gd name="T39" fmla="*/ 69 h 465"/>
                <a:gd name="T40" fmla="*/ 14 w 274"/>
                <a:gd name="T41" fmla="*/ 1 h 465"/>
                <a:gd name="T42" fmla="*/ 106 w 274"/>
                <a:gd name="T43" fmla="*/ 2 h 465"/>
                <a:gd name="T44" fmla="*/ 108 w 274"/>
                <a:gd name="T45" fmla="*/ 18 h 465"/>
                <a:gd name="T46" fmla="*/ 131 w 274"/>
                <a:gd name="T47" fmla="*/ 5 h 465"/>
                <a:gd name="T48" fmla="*/ 200 w 274"/>
                <a:gd name="T49" fmla="*/ 5 h 465"/>
                <a:gd name="T50" fmla="*/ 271 w 274"/>
                <a:gd name="T51" fmla="*/ 58 h 465"/>
                <a:gd name="T52" fmla="*/ 270 w 274"/>
                <a:gd name="T53" fmla="*/ 179 h 465"/>
                <a:gd name="T54" fmla="*/ 268 w 274"/>
                <a:gd name="T55" fmla="*/ 203 h 465"/>
                <a:gd name="T56" fmla="*/ 271 w 274"/>
                <a:gd name="T57" fmla="*/ 58 h 465"/>
                <a:gd name="T58" fmla="*/ 186 w 274"/>
                <a:gd name="T59" fmla="*/ 5 h 465"/>
                <a:gd name="T60" fmla="*/ 125 w 274"/>
                <a:gd name="T61" fmla="*/ 9 h 465"/>
                <a:gd name="T62" fmla="*/ 107 w 274"/>
                <a:gd name="T63" fmla="*/ 18 h 465"/>
                <a:gd name="T64" fmla="*/ 106 w 274"/>
                <a:gd name="T65" fmla="*/ 2 h 465"/>
                <a:gd name="T66" fmla="*/ 19 w 274"/>
                <a:gd name="T67" fmla="*/ 15 h 465"/>
                <a:gd name="T68" fmla="*/ 29 w 274"/>
                <a:gd name="T69" fmla="*/ 97 h 465"/>
                <a:gd name="T70" fmla="*/ 116 w 274"/>
                <a:gd name="T71" fmla="*/ 117 h 465"/>
                <a:gd name="T72" fmla="*/ 158 w 274"/>
                <a:gd name="T73" fmla="*/ 88 h 465"/>
                <a:gd name="T74" fmla="*/ 201 w 274"/>
                <a:gd name="T75" fmla="*/ 123 h 465"/>
                <a:gd name="T76" fmla="*/ 191 w 274"/>
                <a:gd name="T77" fmla="*/ 202 h 465"/>
                <a:gd name="T78" fmla="*/ 107 w 274"/>
                <a:gd name="T79" fmla="*/ 179 h 465"/>
                <a:gd name="T80" fmla="*/ 70 w 274"/>
                <a:gd name="T81" fmla="*/ 176 h 465"/>
                <a:gd name="T82" fmla="*/ 15 w 274"/>
                <a:gd name="T83" fmla="*/ 216 h 465"/>
                <a:gd name="T84" fmla="*/ 2 w 274"/>
                <a:gd name="T85" fmla="*/ 340 h 465"/>
                <a:gd name="T86" fmla="*/ 45 w 274"/>
                <a:gd name="T87" fmla="*/ 461 h 465"/>
                <a:gd name="T88" fmla="*/ 261 w 274"/>
                <a:gd name="T89" fmla="*/ 464 h 465"/>
                <a:gd name="T90" fmla="*/ 248 w 274"/>
                <a:gd name="T91" fmla="*/ 397 h 465"/>
                <a:gd name="T92" fmla="*/ 247 w 274"/>
                <a:gd name="T93" fmla="*/ 356 h 465"/>
                <a:gd name="T94" fmla="*/ 181 w 274"/>
                <a:gd name="T95" fmla="*/ 350 h 465"/>
                <a:gd name="T96" fmla="*/ 157 w 274"/>
                <a:gd name="T97" fmla="*/ 374 h 465"/>
                <a:gd name="T98" fmla="*/ 96 w 274"/>
                <a:gd name="T99" fmla="*/ 373 h 465"/>
                <a:gd name="T100" fmla="*/ 74 w 274"/>
                <a:gd name="T101" fmla="*/ 328 h 465"/>
                <a:gd name="T102" fmla="*/ 85 w 274"/>
                <a:gd name="T103" fmla="*/ 261 h 465"/>
                <a:gd name="T104" fmla="*/ 197 w 274"/>
                <a:gd name="T105" fmla="*/ 293 h 465"/>
                <a:gd name="T106" fmla="*/ 261 w 274"/>
                <a:gd name="T107" fmla="*/ 251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4" h="465">
                  <a:moveTo>
                    <a:pt x="261" y="251"/>
                  </a:moveTo>
                  <a:cubicBezTo>
                    <a:pt x="253" y="256"/>
                    <a:pt x="253" y="256"/>
                    <a:pt x="253" y="256"/>
                  </a:cubicBezTo>
                  <a:cubicBezTo>
                    <a:pt x="245" y="261"/>
                    <a:pt x="245" y="261"/>
                    <a:pt x="245" y="261"/>
                  </a:cubicBezTo>
                  <a:cubicBezTo>
                    <a:pt x="228" y="271"/>
                    <a:pt x="228" y="271"/>
                    <a:pt x="228" y="271"/>
                  </a:cubicBezTo>
                  <a:cubicBezTo>
                    <a:pt x="223" y="274"/>
                    <a:pt x="217" y="277"/>
                    <a:pt x="212" y="281"/>
                  </a:cubicBezTo>
                  <a:cubicBezTo>
                    <a:pt x="204" y="287"/>
                    <a:pt x="204" y="287"/>
                    <a:pt x="204" y="287"/>
                  </a:cubicBezTo>
                  <a:cubicBezTo>
                    <a:pt x="197" y="293"/>
                    <a:pt x="197" y="293"/>
                    <a:pt x="197" y="293"/>
                  </a:cubicBezTo>
                  <a:cubicBezTo>
                    <a:pt x="197" y="293"/>
                    <a:pt x="197" y="293"/>
                    <a:pt x="197" y="293"/>
                  </a:cubicBezTo>
                  <a:cubicBezTo>
                    <a:pt x="197" y="293"/>
                    <a:pt x="197" y="293"/>
                    <a:pt x="197" y="293"/>
                  </a:cubicBezTo>
                  <a:cubicBezTo>
                    <a:pt x="169" y="286"/>
                    <a:pt x="169" y="286"/>
                    <a:pt x="169" y="286"/>
                  </a:cubicBezTo>
                  <a:cubicBezTo>
                    <a:pt x="141" y="278"/>
                    <a:pt x="141" y="278"/>
                    <a:pt x="141" y="278"/>
                  </a:cubicBezTo>
                  <a:cubicBezTo>
                    <a:pt x="113" y="269"/>
                    <a:pt x="113" y="269"/>
                    <a:pt x="113" y="269"/>
                  </a:cubicBezTo>
                  <a:cubicBezTo>
                    <a:pt x="86" y="261"/>
                    <a:pt x="86" y="261"/>
                    <a:pt x="86" y="261"/>
                  </a:cubicBezTo>
                  <a:cubicBezTo>
                    <a:pt x="86" y="261"/>
                    <a:pt x="86" y="261"/>
                    <a:pt x="86" y="261"/>
                  </a:cubicBezTo>
                  <a:cubicBezTo>
                    <a:pt x="82" y="274"/>
                    <a:pt x="82" y="274"/>
                    <a:pt x="82" y="274"/>
                  </a:cubicBezTo>
                  <a:cubicBezTo>
                    <a:pt x="79" y="288"/>
                    <a:pt x="79" y="288"/>
                    <a:pt x="79" y="288"/>
                  </a:cubicBezTo>
                  <a:cubicBezTo>
                    <a:pt x="77" y="301"/>
                    <a:pt x="77" y="301"/>
                    <a:pt x="77" y="301"/>
                  </a:cubicBezTo>
                  <a:cubicBezTo>
                    <a:pt x="76" y="315"/>
                    <a:pt x="76" y="315"/>
                    <a:pt x="76" y="315"/>
                  </a:cubicBezTo>
                  <a:cubicBezTo>
                    <a:pt x="75" y="329"/>
                    <a:pt x="75" y="329"/>
                    <a:pt x="75" y="329"/>
                  </a:cubicBezTo>
                  <a:cubicBezTo>
                    <a:pt x="75" y="333"/>
                    <a:pt x="75" y="338"/>
                    <a:pt x="74" y="342"/>
                  </a:cubicBezTo>
                  <a:cubicBezTo>
                    <a:pt x="74" y="347"/>
                    <a:pt x="75" y="351"/>
                    <a:pt x="75" y="356"/>
                  </a:cubicBezTo>
                  <a:cubicBezTo>
                    <a:pt x="76" y="370"/>
                    <a:pt x="76" y="370"/>
                    <a:pt x="76" y="370"/>
                  </a:cubicBezTo>
                  <a:cubicBezTo>
                    <a:pt x="75" y="369"/>
                    <a:pt x="75" y="369"/>
                    <a:pt x="75" y="369"/>
                  </a:cubicBezTo>
                  <a:cubicBezTo>
                    <a:pt x="96" y="372"/>
                    <a:pt x="96" y="372"/>
                    <a:pt x="96" y="372"/>
                  </a:cubicBezTo>
                  <a:cubicBezTo>
                    <a:pt x="116" y="375"/>
                    <a:pt x="116" y="375"/>
                    <a:pt x="116" y="375"/>
                  </a:cubicBezTo>
                  <a:cubicBezTo>
                    <a:pt x="136" y="379"/>
                    <a:pt x="136" y="379"/>
                    <a:pt x="136" y="379"/>
                  </a:cubicBezTo>
                  <a:cubicBezTo>
                    <a:pt x="156" y="383"/>
                    <a:pt x="156" y="383"/>
                    <a:pt x="156" y="383"/>
                  </a:cubicBezTo>
                  <a:cubicBezTo>
                    <a:pt x="156" y="384"/>
                    <a:pt x="156" y="384"/>
                    <a:pt x="156" y="384"/>
                  </a:cubicBezTo>
                  <a:cubicBezTo>
                    <a:pt x="156" y="374"/>
                    <a:pt x="156" y="374"/>
                    <a:pt x="156" y="374"/>
                  </a:cubicBezTo>
                  <a:cubicBezTo>
                    <a:pt x="157" y="364"/>
                    <a:pt x="157" y="364"/>
                    <a:pt x="157" y="364"/>
                  </a:cubicBezTo>
                  <a:cubicBezTo>
                    <a:pt x="157" y="359"/>
                    <a:pt x="157" y="359"/>
                    <a:pt x="157" y="359"/>
                  </a:cubicBezTo>
                  <a:cubicBezTo>
                    <a:pt x="157" y="358"/>
                    <a:pt x="157" y="356"/>
                    <a:pt x="158" y="355"/>
                  </a:cubicBezTo>
                  <a:cubicBezTo>
                    <a:pt x="159" y="345"/>
                    <a:pt x="159" y="345"/>
                    <a:pt x="159" y="345"/>
                  </a:cubicBezTo>
                  <a:cubicBezTo>
                    <a:pt x="160" y="345"/>
                    <a:pt x="160" y="345"/>
                    <a:pt x="160" y="345"/>
                  </a:cubicBezTo>
                  <a:cubicBezTo>
                    <a:pt x="160" y="345"/>
                    <a:pt x="160" y="345"/>
                    <a:pt x="160" y="345"/>
                  </a:cubicBezTo>
                  <a:cubicBezTo>
                    <a:pt x="181" y="350"/>
                    <a:pt x="181" y="350"/>
                    <a:pt x="181" y="350"/>
                  </a:cubicBezTo>
                  <a:cubicBezTo>
                    <a:pt x="192" y="352"/>
                    <a:pt x="192" y="352"/>
                    <a:pt x="192" y="352"/>
                  </a:cubicBezTo>
                  <a:cubicBezTo>
                    <a:pt x="203" y="354"/>
                    <a:pt x="203" y="354"/>
                    <a:pt x="203" y="354"/>
                  </a:cubicBezTo>
                  <a:cubicBezTo>
                    <a:pt x="214" y="355"/>
                    <a:pt x="214" y="355"/>
                    <a:pt x="214" y="355"/>
                  </a:cubicBezTo>
                  <a:cubicBezTo>
                    <a:pt x="225" y="356"/>
                    <a:pt x="225" y="356"/>
                    <a:pt x="225" y="356"/>
                  </a:cubicBezTo>
                  <a:cubicBezTo>
                    <a:pt x="236" y="356"/>
                    <a:pt x="236" y="356"/>
                    <a:pt x="236" y="356"/>
                  </a:cubicBezTo>
                  <a:cubicBezTo>
                    <a:pt x="247" y="355"/>
                    <a:pt x="247" y="355"/>
                    <a:pt x="247" y="355"/>
                  </a:cubicBezTo>
                  <a:cubicBezTo>
                    <a:pt x="248" y="355"/>
                    <a:pt x="248" y="355"/>
                    <a:pt x="248" y="355"/>
                  </a:cubicBezTo>
                  <a:cubicBezTo>
                    <a:pt x="248" y="356"/>
                    <a:pt x="248" y="356"/>
                    <a:pt x="248" y="356"/>
                  </a:cubicBezTo>
                  <a:cubicBezTo>
                    <a:pt x="247" y="369"/>
                    <a:pt x="247" y="369"/>
                    <a:pt x="247" y="369"/>
                  </a:cubicBezTo>
                  <a:cubicBezTo>
                    <a:pt x="247" y="372"/>
                    <a:pt x="247" y="374"/>
                    <a:pt x="247" y="376"/>
                  </a:cubicBezTo>
                  <a:cubicBezTo>
                    <a:pt x="248" y="383"/>
                    <a:pt x="248" y="383"/>
                    <a:pt x="248" y="383"/>
                  </a:cubicBezTo>
                  <a:cubicBezTo>
                    <a:pt x="248" y="385"/>
                    <a:pt x="248" y="388"/>
                    <a:pt x="248" y="390"/>
                  </a:cubicBezTo>
                  <a:cubicBezTo>
                    <a:pt x="249" y="397"/>
                    <a:pt x="249" y="397"/>
                    <a:pt x="249" y="397"/>
                  </a:cubicBezTo>
                  <a:cubicBezTo>
                    <a:pt x="249" y="399"/>
                    <a:pt x="249" y="401"/>
                    <a:pt x="250" y="403"/>
                  </a:cubicBezTo>
                  <a:cubicBezTo>
                    <a:pt x="251" y="410"/>
                    <a:pt x="251" y="410"/>
                    <a:pt x="251" y="410"/>
                  </a:cubicBezTo>
                  <a:cubicBezTo>
                    <a:pt x="251" y="415"/>
                    <a:pt x="252" y="419"/>
                    <a:pt x="253" y="424"/>
                  </a:cubicBezTo>
                  <a:cubicBezTo>
                    <a:pt x="256" y="437"/>
                    <a:pt x="256" y="437"/>
                    <a:pt x="256" y="437"/>
                  </a:cubicBezTo>
                  <a:cubicBezTo>
                    <a:pt x="258" y="446"/>
                    <a:pt x="260" y="455"/>
                    <a:pt x="261" y="464"/>
                  </a:cubicBezTo>
                  <a:cubicBezTo>
                    <a:pt x="261" y="465"/>
                    <a:pt x="261" y="465"/>
                    <a:pt x="261" y="465"/>
                  </a:cubicBezTo>
                  <a:cubicBezTo>
                    <a:pt x="261" y="465"/>
                    <a:pt x="261" y="465"/>
                    <a:pt x="261" y="465"/>
                  </a:cubicBezTo>
                  <a:cubicBezTo>
                    <a:pt x="230" y="465"/>
                    <a:pt x="230" y="465"/>
                    <a:pt x="230" y="465"/>
                  </a:cubicBezTo>
                  <a:cubicBezTo>
                    <a:pt x="199" y="465"/>
                    <a:pt x="199" y="465"/>
                    <a:pt x="199" y="465"/>
                  </a:cubicBezTo>
                  <a:cubicBezTo>
                    <a:pt x="179" y="464"/>
                    <a:pt x="158" y="463"/>
                    <a:pt x="138" y="462"/>
                  </a:cubicBezTo>
                  <a:cubicBezTo>
                    <a:pt x="107" y="461"/>
                    <a:pt x="107" y="461"/>
                    <a:pt x="107" y="461"/>
                  </a:cubicBezTo>
                  <a:cubicBezTo>
                    <a:pt x="76" y="461"/>
                    <a:pt x="76" y="461"/>
                    <a:pt x="76" y="461"/>
                  </a:cubicBezTo>
                  <a:cubicBezTo>
                    <a:pt x="45" y="462"/>
                    <a:pt x="45" y="462"/>
                    <a:pt x="45" y="462"/>
                  </a:cubicBezTo>
                  <a:cubicBezTo>
                    <a:pt x="15" y="465"/>
                    <a:pt x="15" y="465"/>
                    <a:pt x="15" y="465"/>
                  </a:cubicBezTo>
                  <a:cubicBezTo>
                    <a:pt x="14" y="465"/>
                    <a:pt x="14" y="465"/>
                    <a:pt x="14" y="465"/>
                  </a:cubicBezTo>
                  <a:cubicBezTo>
                    <a:pt x="14" y="464"/>
                    <a:pt x="14" y="464"/>
                    <a:pt x="14" y="464"/>
                  </a:cubicBezTo>
                  <a:cubicBezTo>
                    <a:pt x="8" y="434"/>
                    <a:pt x="8" y="434"/>
                    <a:pt x="8" y="434"/>
                  </a:cubicBezTo>
                  <a:cubicBezTo>
                    <a:pt x="3" y="403"/>
                    <a:pt x="3" y="403"/>
                    <a:pt x="3" y="403"/>
                  </a:cubicBezTo>
                  <a:cubicBezTo>
                    <a:pt x="1" y="371"/>
                    <a:pt x="1" y="371"/>
                    <a:pt x="1" y="371"/>
                  </a:cubicBezTo>
                  <a:cubicBezTo>
                    <a:pt x="0" y="340"/>
                    <a:pt x="0" y="340"/>
                    <a:pt x="0" y="340"/>
                  </a:cubicBezTo>
                  <a:cubicBezTo>
                    <a:pt x="1" y="309"/>
                    <a:pt x="1" y="309"/>
                    <a:pt x="1" y="309"/>
                  </a:cubicBezTo>
                  <a:cubicBezTo>
                    <a:pt x="4" y="277"/>
                    <a:pt x="4" y="277"/>
                    <a:pt x="4" y="277"/>
                  </a:cubicBezTo>
                  <a:cubicBezTo>
                    <a:pt x="8" y="246"/>
                    <a:pt x="8" y="246"/>
                    <a:pt x="8" y="246"/>
                  </a:cubicBezTo>
                  <a:cubicBezTo>
                    <a:pt x="14" y="215"/>
                    <a:pt x="14" y="215"/>
                    <a:pt x="14" y="215"/>
                  </a:cubicBezTo>
                  <a:cubicBezTo>
                    <a:pt x="14" y="215"/>
                    <a:pt x="14" y="215"/>
                    <a:pt x="14" y="215"/>
                  </a:cubicBezTo>
                  <a:cubicBezTo>
                    <a:pt x="14" y="215"/>
                    <a:pt x="14" y="215"/>
                    <a:pt x="14" y="215"/>
                  </a:cubicBezTo>
                  <a:cubicBezTo>
                    <a:pt x="14" y="215"/>
                    <a:pt x="14" y="215"/>
                    <a:pt x="14" y="215"/>
                  </a:cubicBezTo>
                  <a:cubicBezTo>
                    <a:pt x="45" y="191"/>
                    <a:pt x="45" y="191"/>
                    <a:pt x="45" y="191"/>
                  </a:cubicBezTo>
                  <a:cubicBezTo>
                    <a:pt x="49" y="189"/>
                    <a:pt x="49" y="189"/>
                    <a:pt x="49" y="189"/>
                  </a:cubicBezTo>
                  <a:cubicBezTo>
                    <a:pt x="50" y="188"/>
                    <a:pt x="52" y="187"/>
                    <a:pt x="53" y="186"/>
                  </a:cubicBezTo>
                  <a:cubicBezTo>
                    <a:pt x="61" y="180"/>
                    <a:pt x="61" y="180"/>
                    <a:pt x="61" y="180"/>
                  </a:cubicBezTo>
                  <a:cubicBezTo>
                    <a:pt x="62" y="179"/>
                    <a:pt x="64" y="178"/>
                    <a:pt x="65" y="177"/>
                  </a:cubicBezTo>
                  <a:cubicBezTo>
                    <a:pt x="66" y="176"/>
                    <a:pt x="68" y="175"/>
                    <a:pt x="69" y="175"/>
                  </a:cubicBezTo>
                  <a:cubicBezTo>
                    <a:pt x="72" y="174"/>
                    <a:pt x="72" y="174"/>
                    <a:pt x="72" y="174"/>
                  </a:cubicBezTo>
                  <a:cubicBezTo>
                    <a:pt x="74" y="173"/>
                    <a:pt x="74" y="173"/>
                    <a:pt x="74" y="173"/>
                  </a:cubicBezTo>
                  <a:cubicBezTo>
                    <a:pt x="76" y="173"/>
                    <a:pt x="77" y="173"/>
                    <a:pt x="79" y="173"/>
                  </a:cubicBezTo>
                  <a:cubicBezTo>
                    <a:pt x="79" y="173"/>
                    <a:pt x="79" y="173"/>
                    <a:pt x="79" y="173"/>
                  </a:cubicBezTo>
                  <a:cubicBezTo>
                    <a:pt x="79" y="173"/>
                    <a:pt x="79" y="173"/>
                    <a:pt x="79" y="173"/>
                  </a:cubicBezTo>
                  <a:cubicBezTo>
                    <a:pt x="93" y="175"/>
                    <a:pt x="93" y="175"/>
                    <a:pt x="93" y="175"/>
                  </a:cubicBezTo>
                  <a:cubicBezTo>
                    <a:pt x="107" y="178"/>
                    <a:pt x="107" y="178"/>
                    <a:pt x="107" y="178"/>
                  </a:cubicBezTo>
                  <a:cubicBezTo>
                    <a:pt x="121" y="181"/>
                    <a:pt x="121" y="181"/>
                    <a:pt x="121" y="181"/>
                  </a:cubicBezTo>
                  <a:cubicBezTo>
                    <a:pt x="135" y="186"/>
                    <a:pt x="135" y="186"/>
                    <a:pt x="135" y="186"/>
                  </a:cubicBezTo>
                  <a:cubicBezTo>
                    <a:pt x="144" y="188"/>
                    <a:pt x="153" y="191"/>
                    <a:pt x="162" y="194"/>
                  </a:cubicBezTo>
                  <a:cubicBezTo>
                    <a:pt x="176" y="198"/>
                    <a:pt x="176" y="198"/>
                    <a:pt x="176" y="198"/>
                  </a:cubicBezTo>
                  <a:cubicBezTo>
                    <a:pt x="190" y="201"/>
                    <a:pt x="190" y="201"/>
                    <a:pt x="190" y="201"/>
                  </a:cubicBezTo>
                  <a:cubicBezTo>
                    <a:pt x="189" y="201"/>
                    <a:pt x="189" y="201"/>
                    <a:pt x="189" y="201"/>
                  </a:cubicBezTo>
                  <a:cubicBezTo>
                    <a:pt x="191" y="188"/>
                    <a:pt x="191" y="188"/>
                    <a:pt x="191" y="188"/>
                  </a:cubicBezTo>
                  <a:cubicBezTo>
                    <a:pt x="193" y="175"/>
                    <a:pt x="193" y="175"/>
                    <a:pt x="193" y="175"/>
                  </a:cubicBezTo>
                  <a:cubicBezTo>
                    <a:pt x="197" y="149"/>
                    <a:pt x="197" y="149"/>
                    <a:pt x="197" y="149"/>
                  </a:cubicBezTo>
                  <a:cubicBezTo>
                    <a:pt x="199" y="136"/>
                    <a:pt x="199" y="136"/>
                    <a:pt x="199" y="136"/>
                  </a:cubicBezTo>
                  <a:cubicBezTo>
                    <a:pt x="200" y="123"/>
                    <a:pt x="200" y="123"/>
                    <a:pt x="200" y="123"/>
                  </a:cubicBezTo>
                  <a:cubicBezTo>
                    <a:pt x="200" y="110"/>
                    <a:pt x="200" y="110"/>
                    <a:pt x="200" y="110"/>
                  </a:cubicBezTo>
                  <a:cubicBezTo>
                    <a:pt x="200" y="96"/>
                    <a:pt x="200" y="96"/>
                    <a:pt x="200" y="96"/>
                  </a:cubicBezTo>
                  <a:cubicBezTo>
                    <a:pt x="200" y="97"/>
                    <a:pt x="200" y="97"/>
                    <a:pt x="200" y="97"/>
                  </a:cubicBezTo>
                  <a:cubicBezTo>
                    <a:pt x="179" y="92"/>
                    <a:pt x="179" y="92"/>
                    <a:pt x="179" y="92"/>
                  </a:cubicBezTo>
                  <a:cubicBezTo>
                    <a:pt x="158" y="89"/>
                    <a:pt x="158" y="89"/>
                    <a:pt x="158" y="89"/>
                  </a:cubicBezTo>
                  <a:cubicBezTo>
                    <a:pt x="137" y="86"/>
                    <a:pt x="137" y="86"/>
                    <a:pt x="137" y="86"/>
                  </a:cubicBezTo>
                  <a:cubicBezTo>
                    <a:pt x="116" y="83"/>
                    <a:pt x="116" y="83"/>
                    <a:pt x="116" y="83"/>
                  </a:cubicBezTo>
                  <a:cubicBezTo>
                    <a:pt x="116" y="82"/>
                    <a:pt x="116" y="82"/>
                    <a:pt x="116" y="82"/>
                  </a:cubicBezTo>
                  <a:cubicBezTo>
                    <a:pt x="116" y="117"/>
                    <a:pt x="116" y="117"/>
                    <a:pt x="116" y="117"/>
                  </a:cubicBezTo>
                  <a:cubicBezTo>
                    <a:pt x="116" y="118"/>
                    <a:pt x="116" y="118"/>
                    <a:pt x="116" y="118"/>
                  </a:cubicBezTo>
                  <a:cubicBezTo>
                    <a:pt x="116" y="118"/>
                    <a:pt x="116" y="118"/>
                    <a:pt x="116" y="118"/>
                  </a:cubicBezTo>
                  <a:cubicBezTo>
                    <a:pt x="94" y="115"/>
                    <a:pt x="94" y="115"/>
                    <a:pt x="94" y="115"/>
                  </a:cubicBezTo>
                  <a:cubicBezTo>
                    <a:pt x="72" y="113"/>
                    <a:pt x="72" y="113"/>
                    <a:pt x="72" y="113"/>
                  </a:cubicBezTo>
                  <a:cubicBezTo>
                    <a:pt x="50" y="111"/>
                    <a:pt x="50" y="111"/>
                    <a:pt x="50" y="111"/>
                  </a:cubicBezTo>
                  <a:cubicBezTo>
                    <a:pt x="28" y="111"/>
                    <a:pt x="28" y="111"/>
                    <a:pt x="28" y="111"/>
                  </a:cubicBezTo>
                  <a:cubicBezTo>
                    <a:pt x="28" y="111"/>
                    <a:pt x="28" y="111"/>
                    <a:pt x="28" y="111"/>
                  </a:cubicBezTo>
                  <a:cubicBezTo>
                    <a:pt x="28" y="110"/>
                    <a:pt x="28" y="110"/>
                    <a:pt x="28" y="110"/>
                  </a:cubicBezTo>
                  <a:cubicBezTo>
                    <a:pt x="28" y="97"/>
                    <a:pt x="28" y="97"/>
                    <a:pt x="28" y="97"/>
                  </a:cubicBezTo>
                  <a:cubicBezTo>
                    <a:pt x="27" y="83"/>
                    <a:pt x="27" y="83"/>
                    <a:pt x="27" y="83"/>
                  </a:cubicBezTo>
                  <a:cubicBezTo>
                    <a:pt x="26" y="69"/>
                    <a:pt x="26" y="69"/>
                    <a:pt x="26" y="69"/>
                  </a:cubicBezTo>
                  <a:cubicBezTo>
                    <a:pt x="26" y="65"/>
                    <a:pt x="25" y="60"/>
                    <a:pt x="25" y="56"/>
                  </a:cubicBezTo>
                  <a:cubicBezTo>
                    <a:pt x="24" y="51"/>
                    <a:pt x="24" y="47"/>
                    <a:pt x="23" y="42"/>
                  </a:cubicBezTo>
                  <a:cubicBezTo>
                    <a:pt x="21" y="29"/>
                    <a:pt x="21" y="29"/>
                    <a:pt x="21" y="29"/>
                  </a:cubicBezTo>
                  <a:cubicBezTo>
                    <a:pt x="18" y="15"/>
                    <a:pt x="18" y="15"/>
                    <a:pt x="18" y="15"/>
                  </a:cubicBezTo>
                  <a:cubicBezTo>
                    <a:pt x="14" y="2"/>
                    <a:pt x="14" y="2"/>
                    <a:pt x="14" y="2"/>
                  </a:cubicBezTo>
                  <a:cubicBezTo>
                    <a:pt x="14" y="1"/>
                    <a:pt x="14" y="1"/>
                    <a:pt x="14" y="1"/>
                  </a:cubicBezTo>
                  <a:cubicBezTo>
                    <a:pt x="15" y="1"/>
                    <a:pt x="15" y="1"/>
                    <a:pt x="15" y="1"/>
                  </a:cubicBezTo>
                  <a:cubicBezTo>
                    <a:pt x="38" y="1"/>
                    <a:pt x="38" y="1"/>
                    <a:pt x="38" y="1"/>
                  </a:cubicBezTo>
                  <a:cubicBezTo>
                    <a:pt x="60" y="0"/>
                    <a:pt x="60" y="0"/>
                    <a:pt x="60" y="0"/>
                  </a:cubicBezTo>
                  <a:cubicBezTo>
                    <a:pt x="83" y="0"/>
                    <a:pt x="83" y="0"/>
                    <a:pt x="83" y="0"/>
                  </a:cubicBezTo>
                  <a:cubicBezTo>
                    <a:pt x="106" y="2"/>
                    <a:pt x="106" y="2"/>
                    <a:pt x="106" y="2"/>
                  </a:cubicBezTo>
                  <a:cubicBezTo>
                    <a:pt x="106" y="2"/>
                    <a:pt x="106" y="2"/>
                    <a:pt x="106" y="2"/>
                  </a:cubicBezTo>
                  <a:cubicBezTo>
                    <a:pt x="106" y="2"/>
                    <a:pt x="106" y="2"/>
                    <a:pt x="106" y="2"/>
                  </a:cubicBezTo>
                  <a:cubicBezTo>
                    <a:pt x="106" y="7"/>
                    <a:pt x="106" y="7"/>
                    <a:pt x="106" y="7"/>
                  </a:cubicBezTo>
                  <a:cubicBezTo>
                    <a:pt x="106" y="9"/>
                    <a:pt x="106" y="11"/>
                    <a:pt x="107" y="13"/>
                  </a:cubicBezTo>
                  <a:cubicBezTo>
                    <a:pt x="107" y="15"/>
                    <a:pt x="107" y="15"/>
                    <a:pt x="107" y="15"/>
                  </a:cubicBezTo>
                  <a:cubicBezTo>
                    <a:pt x="107" y="16"/>
                    <a:pt x="107" y="16"/>
                    <a:pt x="107" y="16"/>
                  </a:cubicBezTo>
                  <a:cubicBezTo>
                    <a:pt x="107" y="17"/>
                    <a:pt x="107" y="17"/>
                    <a:pt x="108" y="18"/>
                  </a:cubicBezTo>
                  <a:cubicBezTo>
                    <a:pt x="109" y="23"/>
                    <a:pt x="109" y="23"/>
                    <a:pt x="109" y="23"/>
                  </a:cubicBezTo>
                  <a:cubicBezTo>
                    <a:pt x="109" y="23"/>
                    <a:pt x="109" y="23"/>
                    <a:pt x="109" y="23"/>
                  </a:cubicBezTo>
                  <a:cubicBezTo>
                    <a:pt x="113" y="17"/>
                    <a:pt x="113" y="17"/>
                    <a:pt x="113" y="17"/>
                  </a:cubicBezTo>
                  <a:cubicBezTo>
                    <a:pt x="115" y="15"/>
                    <a:pt x="117" y="14"/>
                    <a:pt x="119" y="12"/>
                  </a:cubicBezTo>
                  <a:cubicBezTo>
                    <a:pt x="120" y="11"/>
                    <a:pt x="122" y="10"/>
                    <a:pt x="124" y="8"/>
                  </a:cubicBezTo>
                  <a:cubicBezTo>
                    <a:pt x="127" y="7"/>
                    <a:pt x="129" y="6"/>
                    <a:pt x="131" y="5"/>
                  </a:cubicBezTo>
                  <a:cubicBezTo>
                    <a:pt x="133" y="5"/>
                    <a:pt x="135" y="4"/>
                    <a:pt x="138" y="3"/>
                  </a:cubicBezTo>
                  <a:cubicBezTo>
                    <a:pt x="140" y="3"/>
                    <a:pt x="142" y="3"/>
                    <a:pt x="144" y="2"/>
                  </a:cubicBezTo>
                  <a:cubicBezTo>
                    <a:pt x="147" y="2"/>
                    <a:pt x="149" y="2"/>
                    <a:pt x="151" y="2"/>
                  </a:cubicBezTo>
                  <a:cubicBezTo>
                    <a:pt x="154" y="2"/>
                    <a:pt x="156" y="2"/>
                    <a:pt x="158" y="2"/>
                  </a:cubicBezTo>
                  <a:cubicBezTo>
                    <a:pt x="168" y="2"/>
                    <a:pt x="177" y="4"/>
                    <a:pt x="186" y="4"/>
                  </a:cubicBezTo>
                  <a:cubicBezTo>
                    <a:pt x="191" y="5"/>
                    <a:pt x="195" y="5"/>
                    <a:pt x="200" y="5"/>
                  </a:cubicBezTo>
                  <a:cubicBezTo>
                    <a:pt x="207" y="5"/>
                    <a:pt x="207" y="5"/>
                    <a:pt x="207" y="5"/>
                  </a:cubicBezTo>
                  <a:cubicBezTo>
                    <a:pt x="214" y="5"/>
                    <a:pt x="214" y="5"/>
                    <a:pt x="214" y="5"/>
                  </a:cubicBezTo>
                  <a:cubicBezTo>
                    <a:pt x="214" y="5"/>
                    <a:pt x="214" y="5"/>
                    <a:pt x="214" y="5"/>
                  </a:cubicBezTo>
                  <a:cubicBezTo>
                    <a:pt x="214" y="5"/>
                    <a:pt x="214" y="5"/>
                    <a:pt x="214" y="5"/>
                  </a:cubicBezTo>
                  <a:cubicBezTo>
                    <a:pt x="271" y="58"/>
                    <a:pt x="271" y="58"/>
                    <a:pt x="271" y="58"/>
                  </a:cubicBezTo>
                  <a:cubicBezTo>
                    <a:pt x="271" y="58"/>
                    <a:pt x="271" y="58"/>
                    <a:pt x="271" y="58"/>
                  </a:cubicBezTo>
                  <a:cubicBezTo>
                    <a:pt x="271" y="58"/>
                    <a:pt x="271" y="58"/>
                    <a:pt x="271" y="58"/>
                  </a:cubicBezTo>
                  <a:cubicBezTo>
                    <a:pt x="273" y="82"/>
                    <a:pt x="273" y="82"/>
                    <a:pt x="273" y="82"/>
                  </a:cubicBezTo>
                  <a:cubicBezTo>
                    <a:pt x="274" y="106"/>
                    <a:pt x="274" y="106"/>
                    <a:pt x="274" y="106"/>
                  </a:cubicBezTo>
                  <a:cubicBezTo>
                    <a:pt x="274" y="130"/>
                    <a:pt x="274" y="130"/>
                    <a:pt x="274" y="130"/>
                  </a:cubicBezTo>
                  <a:cubicBezTo>
                    <a:pt x="272" y="155"/>
                    <a:pt x="272" y="155"/>
                    <a:pt x="272" y="155"/>
                  </a:cubicBezTo>
                  <a:cubicBezTo>
                    <a:pt x="270" y="179"/>
                    <a:pt x="270" y="179"/>
                    <a:pt x="270" y="179"/>
                  </a:cubicBezTo>
                  <a:cubicBezTo>
                    <a:pt x="268" y="203"/>
                    <a:pt x="268" y="203"/>
                    <a:pt x="268" y="203"/>
                  </a:cubicBezTo>
                  <a:cubicBezTo>
                    <a:pt x="265" y="227"/>
                    <a:pt x="265" y="227"/>
                    <a:pt x="265" y="227"/>
                  </a:cubicBezTo>
                  <a:lnTo>
                    <a:pt x="261" y="251"/>
                  </a:lnTo>
                  <a:close/>
                  <a:moveTo>
                    <a:pt x="261" y="251"/>
                  </a:moveTo>
                  <a:cubicBezTo>
                    <a:pt x="265" y="227"/>
                    <a:pt x="265" y="227"/>
                    <a:pt x="265" y="227"/>
                  </a:cubicBezTo>
                  <a:cubicBezTo>
                    <a:pt x="268" y="203"/>
                    <a:pt x="268" y="203"/>
                    <a:pt x="268" y="203"/>
                  </a:cubicBezTo>
                  <a:cubicBezTo>
                    <a:pt x="270" y="179"/>
                    <a:pt x="270" y="179"/>
                    <a:pt x="270" y="179"/>
                  </a:cubicBezTo>
                  <a:cubicBezTo>
                    <a:pt x="272" y="155"/>
                    <a:pt x="272" y="155"/>
                    <a:pt x="272" y="155"/>
                  </a:cubicBezTo>
                  <a:cubicBezTo>
                    <a:pt x="273" y="130"/>
                    <a:pt x="273" y="130"/>
                    <a:pt x="273" y="130"/>
                  </a:cubicBezTo>
                  <a:cubicBezTo>
                    <a:pt x="274" y="106"/>
                    <a:pt x="274" y="106"/>
                    <a:pt x="274" y="106"/>
                  </a:cubicBezTo>
                  <a:cubicBezTo>
                    <a:pt x="273" y="82"/>
                    <a:pt x="273" y="82"/>
                    <a:pt x="273" y="82"/>
                  </a:cubicBezTo>
                  <a:cubicBezTo>
                    <a:pt x="271" y="58"/>
                    <a:pt x="271" y="58"/>
                    <a:pt x="271" y="58"/>
                  </a:cubicBezTo>
                  <a:cubicBezTo>
                    <a:pt x="271" y="58"/>
                    <a:pt x="271" y="58"/>
                    <a:pt x="271" y="58"/>
                  </a:cubicBezTo>
                  <a:cubicBezTo>
                    <a:pt x="214" y="5"/>
                    <a:pt x="214" y="5"/>
                    <a:pt x="214" y="5"/>
                  </a:cubicBezTo>
                  <a:cubicBezTo>
                    <a:pt x="214" y="6"/>
                    <a:pt x="214" y="6"/>
                    <a:pt x="214" y="6"/>
                  </a:cubicBezTo>
                  <a:cubicBezTo>
                    <a:pt x="207" y="6"/>
                    <a:pt x="207" y="6"/>
                    <a:pt x="207" y="6"/>
                  </a:cubicBezTo>
                  <a:cubicBezTo>
                    <a:pt x="200" y="6"/>
                    <a:pt x="200" y="6"/>
                    <a:pt x="200" y="6"/>
                  </a:cubicBezTo>
                  <a:cubicBezTo>
                    <a:pt x="195" y="6"/>
                    <a:pt x="191" y="5"/>
                    <a:pt x="186" y="5"/>
                  </a:cubicBezTo>
                  <a:cubicBezTo>
                    <a:pt x="177" y="4"/>
                    <a:pt x="168" y="3"/>
                    <a:pt x="158" y="3"/>
                  </a:cubicBezTo>
                  <a:cubicBezTo>
                    <a:pt x="156" y="2"/>
                    <a:pt x="154" y="3"/>
                    <a:pt x="151" y="3"/>
                  </a:cubicBezTo>
                  <a:cubicBezTo>
                    <a:pt x="149" y="2"/>
                    <a:pt x="147" y="3"/>
                    <a:pt x="144" y="3"/>
                  </a:cubicBezTo>
                  <a:cubicBezTo>
                    <a:pt x="142" y="3"/>
                    <a:pt x="140" y="4"/>
                    <a:pt x="138" y="4"/>
                  </a:cubicBezTo>
                  <a:cubicBezTo>
                    <a:pt x="135" y="4"/>
                    <a:pt x="133" y="5"/>
                    <a:pt x="131" y="6"/>
                  </a:cubicBezTo>
                  <a:cubicBezTo>
                    <a:pt x="129" y="7"/>
                    <a:pt x="127" y="8"/>
                    <a:pt x="125" y="9"/>
                  </a:cubicBezTo>
                  <a:cubicBezTo>
                    <a:pt x="123" y="10"/>
                    <a:pt x="121" y="11"/>
                    <a:pt x="119" y="13"/>
                  </a:cubicBezTo>
                  <a:cubicBezTo>
                    <a:pt x="117" y="14"/>
                    <a:pt x="115" y="16"/>
                    <a:pt x="114" y="17"/>
                  </a:cubicBezTo>
                  <a:cubicBezTo>
                    <a:pt x="109" y="23"/>
                    <a:pt x="109" y="23"/>
                    <a:pt x="109" y="23"/>
                  </a:cubicBezTo>
                  <a:cubicBezTo>
                    <a:pt x="109" y="23"/>
                    <a:pt x="109" y="23"/>
                    <a:pt x="109" y="23"/>
                  </a:cubicBezTo>
                  <a:cubicBezTo>
                    <a:pt x="109" y="23"/>
                    <a:pt x="109" y="23"/>
                    <a:pt x="109" y="23"/>
                  </a:cubicBezTo>
                  <a:cubicBezTo>
                    <a:pt x="107" y="18"/>
                    <a:pt x="107" y="18"/>
                    <a:pt x="107" y="18"/>
                  </a:cubicBezTo>
                  <a:cubicBezTo>
                    <a:pt x="107" y="17"/>
                    <a:pt x="107" y="17"/>
                    <a:pt x="107" y="17"/>
                  </a:cubicBezTo>
                  <a:cubicBezTo>
                    <a:pt x="106" y="15"/>
                    <a:pt x="106" y="15"/>
                    <a:pt x="106" y="15"/>
                  </a:cubicBezTo>
                  <a:cubicBezTo>
                    <a:pt x="106" y="13"/>
                    <a:pt x="106" y="13"/>
                    <a:pt x="106" y="13"/>
                  </a:cubicBezTo>
                  <a:cubicBezTo>
                    <a:pt x="106" y="11"/>
                    <a:pt x="106" y="9"/>
                    <a:pt x="106" y="7"/>
                  </a:cubicBezTo>
                  <a:cubicBezTo>
                    <a:pt x="106" y="2"/>
                    <a:pt x="106" y="2"/>
                    <a:pt x="106" y="2"/>
                  </a:cubicBezTo>
                  <a:cubicBezTo>
                    <a:pt x="106" y="2"/>
                    <a:pt x="106" y="2"/>
                    <a:pt x="106" y="2"/>
                  </a:cubicBezTo>
                  <a:cubicBezTo>
                    <a:pt x="83" y="1"/>
                    <a:pt x="83" y="1"/>
                    <a:pt x="83" y="1"/>
                  </a:cubicBezTo>
                  <a:cubicBezTo>
                    <a:pt x="60" y="1"/>
                    <a:pt x="60" y="1"/>
                    <a:pt x="60" y="1"/>
                  </a:cubicBezTo>
                  <a:cubicBezTo>
                    <a:pt x="38" y="2"/>
                    <a:pt x="38" y="2"/>
                    <a:pt x="38" y="2"/>
                  </a:cubicBezTo>
                  <a:cubicBezTo>
                    <a:pt x="15" y="2"/>
                    <a:pt x="15" y="2"/>
                    <a:pt x="15" y="2"/>
                  </a:cubicBezTo>
                  <a:cubicBezTo>
                    <a:pt x="15" y="2"/>
                    <a:pt x="15" y="2"/>
                    <a:pt x="15" y="2"/>
                  </a:cubicBezTo>
                  <a:cubicBezTo>
                    <a:pt x="19" y="15"/>
                    <a:pt x="19" y="15"/>
                    <a:pt x="19" y="15"/>
                  </a:cubicBezTo>
                  <a:cubicBezTo>
                    <a:pt x="22" y="28"/>
                    <a:pt x="22" y="28"/>
                    <a:pt x="22" y="28"/>
                  </a:cubicBezTo>
                  <a:cubicBezTo>
                    <a:pt x="24" y="42"/>
                    <a:pt x="24" y="42"/>
                    <a:pt x="24" y="42"/>
                  </a:cubicBezTo>
                  <a:cubicBezTo>
                    <a:pt x="25" y="46"/>
                    <a:pt x="25" y="51"/>
                    <a:pt x="26" y="56"/>
                  </a:cubicBezTo>
                  <a:cubicBezTo>
                    <a:pt x="26" y="60"/>
                    <a:pt x="27" y="65"/>
                    <a:pt x="27" y="69"/>
                  </a:cubicBezTo>
                  <a:cubicBezTo>
                    <a:pt x="28" y="83"/>
                    <a:pt x="28" y="83"/>
                    <a:pt x="28" y="83"/>
                  </a:cubicBezTo>
                  <a:cubicBezTo>
                    <a:pt x="29" y="97"/>
                    <a:pt x="29" y="97"/>
                    <a:pt x="29" y="97"/>
                  </a:cubicBezTo>
                  <a:cubicBezTo>
                    <a:pt x="29" y="110"/>
                    <a:pt x="29" y="110"/>
                    <a:pt x="29" y="110"/>
                  </a:cubicBezTo>
                  <a:cubicBezTo>
                    <a:pt x="28" y="110"/>
                    <a:pt x="28" y="110"/>
                    <a:pt x="28" y="110"/>
                  </a:cubicBezTo>
                  <a:cubicBezTo>
                    <a:pt x="50" y="111"/>
                    <a:pt x="50" y="111"/>
                    <a:pt x="50" y="111"/>
                  </a:cubicBezTo>
                  <a:cubicBezTo>
                    <a:pt x="72" y="112"/>
                    <a:pt x="72" y="112"/>
                    <a:pt x="72" y="112"/>
                  </a:cubicBezTo>
                  <a:cubicBezTo>
                    <a:pt x="94" y="114"/>
                    <a:pt x="94" y="114"/>
                    <a:pt x="94" y="114"/>
                  </a:cubicBezTo>
                  <a:cubicBezTo>
                    <a:pt x="116" y="117"/>
                    <a:pt x="116" y="117"/>
                    <a:pt x="116" y="117"/>
                  </a:cubicBezTo>
                  <a:cubicBezTo>
                    <a:pt x="115" y="117"/>
                    <a:pt x="115" y="117"/>
                    <a:pt x="115" y="117"/>
                  </a:cubicBezTo>
                  <a:cubicBezTo>
                    <a:pt x="115" y="82"/>
                    <a:pt x="115" y="82"/>
                    <a:pt x="115" y="82"/>
                  </a:cubicBezTo>
                  <a:cubicBezTo>
                    <a:pt x="115" y="82"/>
                    <a:pt x="115" y="82"/>
                    <a:pt x="115" y="82"/>
                  </a:cubicBezTo>
                  <a:cubicBezTo>
                    <a:pt x="116" y="82"/>
                    <a:pt x="116" y="82"/>
                    <a:pt x="116" y="82"/>
                  </a:cubicBezTo>
                  <a:cubicBezTo>
                    <a:pt x="137" y="85"/>
                    <a:pt x="137" y="85"/>
                    <a:pt x="137" y="85"/>
                  </a:cubicBezTo>
                  <a:cubicBezTo>
                    <a:pt x="158" y="88"/>
                    <a:pt x="158" y="88"/>
                    <a:pt x="158" y="88"/>
                  </a:cubicBezTo>
                  <a:cubicBezTo>
                    <a:pt x="179" y="91"/>
                    <a:pt x="179" y="91"/>
                    <a:pt x="179" y="91"/>
                  </a:cubicBezTo>
                  <a:cubicBezTo>
                    <a:pt x="200" y="96"/>
                    <a:pt x="200" y="96"/>
                    <a:pt x="200" y="96"/>
                  </a:cubicBezTo>
                  <a:cubicBezTo>
                    <a:pt x="201" y="96"/>
                    <a:pt x="201" y="96"/>
                    <a:pt x="201" y="96"/>
                  </a:cubicBezTo>
                  <a:cubicBezTo>
                    <a:pt x="201" y="96"/>
                    <a:pt x="201" y="96"/>
                    <a:pt x="201" y="96"/>
                  </a:cubicBezTo>
                  <a:cubicBezTo>
                    <a:pt x="202" y="110"/>
                    <a:pt x="202" y="110"/>
                    <a:pt x="202" y="110"/>
                  </a:cubicBezTo>
                  <a:cubicBezTo>
                    <a:pt x="201" y="123"/>
                    <a:pt x="201" y="123"/>
                    <a:pt x="201" y="123"/>
                  </a:cubicBezTo>
                  <a:cubicBezTo>
                    <a:pt x="200" y="136"/>
                    <a:pt x="200" y="136"/>
                    <a:pt x="200" y="136"/>
                  </a:cubicBezTo>
                  <a:cubicBezTo>
                    <a:pt x="198" y="149"/>
                    <a:pt x="198" y="149"/>
                    <a:pt x="198" y="149"/>
                  </a:cubicBezTo>
                  <a:cubicBezTo>
                    <a:pt x="194" y="175"/>
                    <a:pt x="194" y="175"/>
                    <a:pt x="194" y="175"/>
                  </a:cubicBezTo>
                  <a:cubicBezTo>
                    <a:pt x="192" y="188"/>
                    <a:pt x="192" y="188"/>
                    <a:pt x="192" y="188"/>
                  </a:cubicBezTo>
                  <a:cubicBezTo>
                    <a:pt x="191" y="202"/>
                    <a:pt x="191" y="202"/>
                    <a:pt x="191" y="202"/>
                  </a:cubicBezTo>
                  <a:cubicBezTo>
                    <a:pt x="191" y="202"/>
                    <a:pt x="191" y="202"/>
                    <a:pt x="191" y="202"/>
                  </a:cubicBezTo>
                  <a:cubicBezTo>
                    <a:pt x="190" y="202"/>
                    <a:pt x="190" y="202"/>
                    <a:pt x="190" y="202"/>
                  </a:cubicBezTo>
                  <a:cubicBezTo>
                    <a:pt x="176" y="199"/>
                    <a:pt x="176" y="199"/>
                    <a:pt x="176" y="199"/>
                  </a:cubicBezTo>
                  <a:cubicBezTo>
                    <a:pt x="162" y="195"/>
                    <a:pt x="162" y="195"/>
                    <a:pt x="162" y="195"/>
                  </a:cubicBezTo>
                  <a:cubicBezTo>
                    <a:pt x="153" y="193"/>
                    <a:pt x="144" y="190"/>
                    <a:pt x="135" y="187"/>
                  </a:cubicBezTo>
                  <a:cubicBezTo>
                    <a:pt x="121" y="183"/>
                    <a:pt x="121" y="183"/>
                    <a:pt x="121" y="183"/>
                  </a:cubicBezTo>
                  <a:cubicBezTo>
                    <a:pt x="107" y="179"/>
                    <a:pt x="107" y="179"/>
                    <a:pt x="107" y="179"/>
                  </a:cubicBezTo>
                  <a:cubicBezTo>
                    <a:pt x="93" y="176"/>
                    <a:pt x="93" y="176"/>
                    <a:pt x="93" y="176"/>
                  </a:cubicBezTo>
                  <a:cubicBezTo>
                    <a:pt x="79" y="174"/>
                    <a:pt x="79" y="174"/>
                    <a:pt x="79" y="174"/>
                  </a:cubicBezTo>
                  <a:cubicBezTo>
                    <a:pt x="79" y="174"/>
                    <a:pt x="79" y="174"/>
                    <a:pt x="79" y="174"/>
                  </a:cubicBezTo>
                  <a:cubicBezTo>
                    <a:pt x="77" y="174"/>
                    <a:pt x="76" y="174"/>
                    <a:pt x="74" y="175"/>
                  </a:cubicBezTo>
                  <a:cubicBezTo>
                    <a:pt x="72" y="175"/>
                    <a:pt x="72" y="175"/>
                    <a:pt x="72" y="175"/>
                  </a:cubicBezTo>
                  <a:cubicBezTo>
                    <a:pt x="70" y="176"/>
                    <a:pt x="70" y="176"/>
                    <a:pt x="70" y="176"/>
                  </a:cubicBezTo>
                  <a:cubicBezTo>
                    <a:pt x="68" y="177"/>
                    <a:pt x="67" y="178"/>
                    <a:pt x="66" y="179"/>
                  </a:cubicBezTo>
                  <a:cubicBezTo>
                    <a:pt x="64" y="179"/>
                    <a:pt x="63" y="180"/>
                    <a:pt x="62" y="181"/>
                  </a:cubicBezTo>
                  <a:cubicBezTo>
                    <a:pt x="54" y="187"/>
                    <a:pt x="54" y="187"/>
                    <a:pt x="54" y="187"/>
                  </a:cubicBezTo>
                  <a:cubicBezTo>
                    <a:pt x="53" y="188"/>
                    <a:pt x="51" y="189"/>
                    <a:pt x="50" y="190"/>
                  </a:cubicBezTo>
                  <a:cubicBezTo>
                    <a:pt x="46" y="193"/>
                    <a:pt x="46" y="193"/>
                    <a:pt x="46" y="193"/>
                  </a:cubicBezTo>
                  <a:cubicBezTo>
                    <a:pt x="15" y="216"/>
                    <a:pt x="15" y="216"/>
                    <a:pt x="15" y="216"/>
                  </a:cubicBezTo>
                  <a:cubicBezTo>
                    <a:pt x="15" y="216"/>
                    <a:pt x="15" y="216"/>
                    <a:pt x="15" y="216"/>
                  </a:cubicBezTo>
                  <a:cubicBezTo>
                    <a:pt x="16" y="216"/>
                    <a:pt x="16" y="216"/>
                    <a:pt x="16" y="216"/>
                  </a:cubicBezTo>
                  <a:cubicBezTo>
                    <a:pt x="10" y="246"/>
                    <a:pt x="10" y="246"/>
                    <a:pt x="10" y="246"/>
                  </a:cubicBezTo>
                  <a:cubicBezTo>
                    <a:pt x="6" y="277"/>
                    <a:pt x="6" y="277"/>
                    <a:pt x="6" y="277"/>
                  </a:cubicBezTo>
                  <a:cubicBezTo>
                    <a:pt x="3" y="309"/>
                    <a:pt x="3" y="309"/>
                    <a:pt x="3" y="309"/>
                  </a:cubicBezTo>
                  <a:cubicBezTo>
                    <a:pt x="2" y="340"/>
                    <a:pt x="2" y="340"/>
                    <a:pt x="2" y="340"/>
                  </a:cubicBezTo>
                  <a:cubicBezTo>
                    <a:pt x="2" y="371"/>
                    <a:pt x="2" y="371"/>
                    <a:pt x="2" y="371"/>
                  </a:cubicBezTo>
                  <a:cubicBezTo>
                    <a:pt x="5" y="402"/>
                    <a:pt x="5" y="402"/>
                    <a:pt x="5" y="402"/>
                  </a:cubicBezTo>
                  <a:cubicBezTo>
                    <a:pt x="9" y="433"/>
                    <a:pt x="9" y="433"/>
                    <a:pt x="9" y="433"/>
                  </a:cubicBezTo>
                  <a:cubicBezTo>
                    <a:pt x="15" y="464"/>
                    <a:pt x="15" y="464"/>
                    <a:pt x="15" y="464"/>
                  </a:cubicBezTo>
                  <a:cubicBezTo>
                    <a:pt x="15" y="464"/>
                    <a:pt x="15" y="464"/>
                    <a:pt x="15" y="464"/>
                  </a:cubicBezTo>
                  <a:cubicBezTo>
                    <a:pt x="45" y="461"/>
                    <a:pt x="45" y="461"/>
                    <a:pt x="45" y="461"/>
                  </a:cubicBezTo>
                  <a:cubicBezTo>
                    <a:pt x="76" y="460"/>
                    <a:pt x="76" y="460"/>
                    <a:pt x="76" y="460"/>
                  </a:cubicBezTo>
                  <a:cubicBezTo>
                    <a:pt x="107" y="460"/>
                    <a:pt x="107" y="460"/>
                    <a:pt x="107" y="460"/>
                  </a:cubicBezTo>
                  <a:cubicBezTo>
                    <a:pt x="138" y="461"/>
                    <a:pt x="138" y="461"/>
                    <a:pt x="138" y="461"/>
                  </a:cubicBezTo>
                  <a:cubicBezTo>
                    <a:pt x="158" y="462"/>
                    <a:pt x="179" y="463"/>
                    <a:pt x="199" y="464"/>
                  </a:cubicBezTo>
                  <a:cubicBezTo>
                    <a:pt x="230" y="464"/>
                    <a:pt x="230" y="464"/>
                    <a:pt x="230" y="464"/>
                  </a:cubicBezTo>
                  <a:cubicBezTo>
                    <a:pt x="261" y="464"/>
                    <a:pt x="261" y="464"/>
                    <a:pt x="261" y="464"/>
                  </a:cubicBezTo>
                  <a:cubicBezTo>
                    <a:pt x="260" y="464"/>
                    <a:pt x="260" y="464"/>
                    <a:pt x="260" y="464"/>
                  </a:cubicBezTo>
                  <a:cubicBezTo>
                    <a:pt x="259" y="455"/>
                    <a:pt x="257" y="446"/>
                    <a:pt x="255" y="437"/>
                  </a:cubicBezTo>
                  <a:cubicBezTo>
                    <a:pt x="252" y="424"/>
                    <a:pt x="252" y="424"/>
                    <a:pt x="252" y="424"/>
                  </a:cubicBezTo>
                  <a:cubicBezTo>
                    <a:pt x="251" y="419"/>
                    <a:pt x="251" y="415"/>
                    <a:pt x="250" y="410"/>
                  </a:cubicBezTo>
                  <a:cubicBezTo>
                    <a:pt x="249" y="404"/>
                    <a:pt x="249" y="404"/>
                    <a:pt x="249" y="404"/>
                  </a:cubicBezTo>
                  <a:cubicBezTo>
                    <a:pt x="249" y="401"/>
                    <a:pt x="248" y="399"/>
                    <a:pt x="248" y="397"/>
                  </a:cubicBezTo>
                  <a:cubicBezTo>
                    <a:pt x="247" y="390"/>
                    <a:pt x="247" y="390"/>
                    <a:pt x="247" y="390"/>
                  </a:cubicBezTo>
                  <a:cubicBezTo>
                    <a:pt x="247" y="388"/>
                    <a:pt x="247" y="385"/>
                    <a:pt x="247" y="383"/>
                  </a:cubicBezTo>
                  <a:cubicBezTo>
                    <a:pt x="247" y="376"/>
                    <a:pt x="247" y="376"/>
                    <a:pt x="247" y="376"/>
                  </a:cubicBezTo>
                  <a:cubicBezTo>
                    <a:pt x="247" y="374"/>
                    <a:pt x="246" y="372"/>
                    <a:pt x="246" y="369"/>
                  </a:cubicBezTo>
                  <a:cubicBezTo>
                    <a:pt x="247" y="356"/>
                    <a:pt x="247" y="356"/>
                    <a:pt x="247" y="356"/>
                  </a:cubicBezTo>
                  <a:cubicBezTo>
                    <a:pt x="247" y="356"/>
                    <a:pt x="247" y="356"/>
                    <a:pt x="247" y="356"/>
                  </a:cubicBezTo>
                  <a:cubicBezTo>
                    <a:pt x="236" y="357"/>
                    <a:pt x="236" y="357"/>
                    <a:pt x="236" y="357"/>
                  </a:cubicBezTo>
                  <a:cubicBezTo>
                    <a:pt x="225" y="357"/>
                    <a:pt x="225" y="357"/>
                    <a:pt x="225" y="357"/>
                  </a:cubicBezTo>
                  <a:cubicBezTo>
                    <a:pt x="214" y="356"/>
                    <a:pt x="214" y="356"/>
                    <a:pt x="214" y="356"/>
                  </a:cubicBezTo>
                  <a:cubicBezTo>
                    <a:pt x="203" y="355"/>
                    <a:pt x="203" y="355"/>
                    <a:pt x="203" y="355"/>
                  </a:cubicBezTo>
                  <a:cubicBezTo>
                    <a:pt x="192" y="353"/>
                    <a:pt x="192" y="353"/>
                    <a:pt x="192" y="353"/>
                  </a:cubicBezTo>
                  <a:cubicBezTo>
                    <a:pt x="181" y="350"/>
                    <a:pt x="181" y="350"/>
                    <a:pt x="181" y="350"/>
                  </a:cubicBezTo>
                  <a:cubicBezTo>
                    <a:pt x="160" y="345"/>
                    <a:pt x="160" y="345"/>
                    <a:pt x="160" y="345"/>
                  </a:cubicBezTo>
                  <a:cubicBezTo>
                    <a:pt x="160" y="345"/>
                    <a:pt x="160" y="345"/>
                    <a:pt x="160" y="345"/>
                  </a:cubicBezTo>
                  <a:cubicBezTo>
                    <a:pt x="158" y="355"/>
                    <a:pt x="158" y="355"/>
                    <a:pt x="158" y="355"/>
                  </a:cubicBezTo>
                  <a:cubicBezTo>
                    <a:pt x="158" y="356"/>
                    <a:pt x="158" y="358"/>
                    <a:pt x="158" y="359"/>
                  </a:cubicBezTo>
                  <a:cubicBezTo>
                    <a:pt x="157" y="364"/>
                    <a:pt x="157" y="364"/>
                    <a:pt x="157" y="364"/>
                  </a:cubicBezTo>
                  <a:cubicBezTo>
                    <a:pt x="157" y="374"/>
                    <a:pt x="157" y="374"/>
                    <a:pt x="157" y="374"/>
                  </a:cubicBezTo>
                  <a:cubicBezTo>
                    <a:pt x="157" y="384"/>
                    <a:pt x="157" y="384"/>
                    <a:pt x="157" y="384"/>
                  </a:cubicBezTo>
                  <a:cubicBezTo>
                    <a:pt x="157" y="384"/>
                    <a:pt x="157" y="384"/>
                    <a:pt x="157" y="384"/>
                  </a:cubicBezTo>
                  <a:cubicBezTo>
                    <a:pt x="156" y="384"/>
                    <a:pt x="156" y="384"/>
                    <a:pt x="156" y="384"/>
                  </a:cubicBezTo>
                  <a:cubicBezTo>
                    <a:pt x="136" y="379"/>
                    <a:pt x="136" y="379"/>
                    <a:pt x="136" y="379"/>
                  </a:cubicBezTo>
                  <a:cubicBezTo>
                    <a:pt x="116" y="376"/>
                    <a:pt x="116" y="376"/>
                    <a:pt x="116" y="376"/>
                  </a:cubicBezTo>
                  <a:cubicBezTo>
                    <a:pt x="96" y="373"/>
                    <a:pt x="96" y="373"/>
                    <a:pt x="96" y="373"/>
                  </a:cubicBezTo>
                  <a:cubicBezTo>
                    <a:pt x="75" y="370"/>
                    <a:pt x="75" y="370"/>
                    <a:pt x="75" y="370"/>
                  </a:cubicBezTo>
                  <a:cubicBezTo>
                    <a:pt x="75" y="370"/>
                    <a:pt x="75" y="370"/>
                    <a:pt x="75" y="370"/>
                  </a:cubicBezTo>
                  <a:cubicBezTo>
                    <a:pt x="75" y="370"/>
                    <a:pt x="75" y="370"/>
                    <a:pt x="75" y="370"/>
                  </a:cubicBezTo>
                  <a:cubicBezTo>
                    <a:pt x="74" y="356"/>
                    <a:pt x="74" y="356"/>
                    <a:pt x="74" y="356"/>
                  </a:cubicBezTo>
                  <a:cubicBezTo>
                    <a:pt x="74" y="351"/>
                    <a:pt x="74" y="347"/>
                    <a:pt x="74" y="342"/>
                  </a:cubicBezTo>
                  <a:cubicBezTo>
                    <a:pt x="74" y="338"/>
                    <a:pt x="74" y="333"/>
                    <a:pt x="74" y="328"/>
                  </a:cubicBezTo>
                  <a:cubicBezTo>
                    <a:pt x="75" y="315"/>
                    <a:pt x="75" y="315"/>
                    <a:pt x="75" y="315"/>
                  </a:cubicBezTo>
                  <a:cubicBezTo>
                    <a:pt x="77" y="301"/>
                    <a:pt x="77" y="301"/>
                    <a:pt x="77" y="301"/>
                  </a:cubicBezTo>
                  <a:cubicBezTo>
                    <a:pt x="79" y="288"/>
                    <a:pt x="79" y="288"/>
                    <a:pt x="79" y="288"/>
                  </a:cubicBezTo>
                  <a:cubicBezTo>
                    <a:pt x="82" y="274"/>
                    <a:pt x="82" y="274"/>
                    <a:pt x="82" y="274"/>
                  </a:cubicBezTo>
                  <a:cubicBezTo>
                    <a:pt x="85" y="261"/>
                    <a:pt x="85" y="261"/>
                    <a:pt x="85" y="261"/>
                  </a:cubicBezTo>
                  <a:cubicBezTo>
                    <a:pt x="85" y="261"/>
                    <a:pt x="85" y="261"/>
                    <a:pt x="85" y="261"/>
                  </a:cubicBezTo>
                  <a:cubicBezTo>
                    <a:pt x="86" y="261"/>
                    <a:pt x="86" y="261"/>
                    <a:pt x="86" y="261"/>
                  </a:cubicBezTo>
                  <a:cubicBezTo>
                    <a:pt x="113" y="269"/>
                    <a:pt x="113" y="269"/>
                    <a:pt x="113" y="269"/>
                  </a:cubicBezTo>
                  <a:cubicBezTo>
                    <a:pt x="141" y="278"/>
                    <a:pt x="141" y="278"/>
                    <a:pt x="141" y="278"/>
                  </a:cubicBezTo>
                  <a:cubicBezTo>
                    <a:pt x="169" y="286"/>
                    <a:pt x="169" y="286"/>
                    <a:pt x="169" y="286"/>
                  </a:cubicBezTo>
                  <a:cubicBezTo>
                    <a:pt x="197" y="292"/>
                    <a:pt x="197" y="292"/>
                    <a:pt x="197" y="292"/>
                  </a:cubicBezTo>
                  <a:cubicBezTo>
                    <a:pt x="197" y="293"/>
                    <a:pt x="197" y="293"/>
                    <a:pt x="197" y="293"/>
                  </a:cubicBezTo>
                  <a:cubicBezTo>
                    <a:pt x="204" y="286"/>
                    <a:pt x="204" y="286"/>
                    <a:pt x="204" y="286"/>
                  </a:cubicBezTo>
                  <a:cubicBezTo>
                    <a:pt x="212" y="281"/>
                    <a:pt x="212" y="281"/>
                    <a:pt x="212" y="281"/>
                  </a:cubicBezTo>
                  <a:cubicBezTo>
                    <a:pt x="217" y="277"/>
                    <a:pt x="223" y="274"/>
                    <a:pt x="228" y="271"/>
                  </a:cubicBezTo>
                  <a:cubicBezTo>
                    <a:pt x="245" y="261"/>
                    <a:pt x="245" y="261"/>
                    <a:pt x="245" y="261"/>
                  </a:cubicBezTo>
                  <a:cubicBezTo>
                    <a:pt x="253" y="256"/>
                    <a:pt x="253" y="256"/>
                    <a:pt x="253" y="256"/>
                  </a:cubicBezTo>
                  <a:lnTo>
                    <a:pt x="261" y="2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59" name="Freeform 284"/>
            <p:cNvSpPr>
              <a:spLocks noEditPoints="1"/>
            </p:cNvSpPr>
            <p:nvPr/>
          </p:nvSpPr>
          <p:spPr bwMode="auto">
            <a:xfrm>
              <a:off x="2703513" y="5621338"/>
              <a:ext cx="806450" cy="1495425"/>
            </a:xfrm>
            <a:custGeom>
              <a:avLst/>
              <a:gdLst>
                <a:gd name="T0" fmla="*/ 398 w 508"/>
                <a:gd name="T1" fmla="*/ 558 h 942"/>
                <a:gd name="T2" fmla="*/ 398 w 508"/>
                <a:gd name="T3" fmla="*/ 558 h 942"/>
                <a:gd name="T4" fmla="*/ 169 w 508"/>
                <a:gd name="T5" fmla="*/ 558 h 942"/>
                <a:gd name="T6" fmla="*/ 169 w 508"/>
                <a:gd name="T7" fmla="*/ 766 h 942"/>
                <a:gd name="T8" fmla="*/ 341 w 508"/>
                <a:gd name="T9" fmla="*/ 768 h 942"/>
                <a:gd name="T10" fmla="*/ 341 w 508"/>
                <a:gd name="T11" fmla="*/ 691 h 942"/>
                <a:gd name="T12" fmla="*/ 508 w 508"/>
                <a:gd name="T13" fmla="*/ 691 h 942"/>
                <a:gd name="T14" fmla="*/ 508 w 508"/>
                <a:gd name="T15" fmla="*/ 691 h 942"/>
                <a:gd name="T16" fmla="*/ 508 w 508"/>
                <a:gd name="T17" fmla="*/ 942 h 942"/>
                <a:gd name="T18" fmla="*/ 2 w 508"/>
                <a:gd name="T19" fmla="*/ 942 h 942"/>
                <a:gd name="T20" fmla="*/ 2 w 508"/>
                <a:gd name="T21" fmla="*/ 942 h 942"/>
                <a:gd name="T22" fmla="*/ 0 w 508"/>
                <a:gd name="T23" fmla="*/ 480 h 942"/>
                <a:gd name="T24" fmla="*/ 108 w 508"/>
                <a:gd name="T25" fmla="*/ 382 h 942"/>
                <a:gd name="T26" fmla="*/ 110 w 508"/>
                <a:gd name="T27" fmla="*/ 382 h 942"/>
                <a:gd name="T28" fmla="*/ 339 w 508"/>
                <a:gd name="T29" fmla="*/ 384 h 942"/>
                <a:gd name="T30" fmla="*/ 341 w 508"/>
                <a:gd name="T31" fmla="*/ 176 h 942"/>
                <a:gd name="T32" fmla="*/ 171 w 508"/>
                <a:gd name="T33" fmla="*/ 174 h 942"/>
                <a:gd name="T34" fmla="*/ 171 w 508"/>
                <a:gd name="T35" fmla="*/ 251 h 942"/>
                <a:gd name="T36" fmla="*/ 2 w 508"/>
                <a:gd name="T37" fmla="*/ 251 h 942"/>
                <a:gd name="T38" fmla="*/ 2 w 508"/>
                <a:gd name="T39" fmla="*/ 249 h 942"/>
                <a:gd name="T40" fmla="*/ 2 w 508"/>
                <a:gd name="T41" fmla="*/ 0 h 942"/>
                <a:gd name="T42" fmla="*/ 171 w 508"/>
                <a:gd name="T43" fmla="*/ 0 h 942"/>
                <a:gd name="T44" fmla="*/ 171 w 508"/>
                <a:gd name="T45" fmla="*/ 0 h 942"/>
                <a:gd name="T46" fmla="*/ 171 w 508"/>
                <a:gd name="T47" fmla="*/ 49 h 942"/>
                <a:gd name="T48" fmla="*/ 225 w 508"/>
                <a:gd name="T49" fmla="*/ 0 h 942"/>
                <a:gd name="T50" fmla="*/ 400 w 508"/>
                <a:gd name="T51" fmla="*/ 0 h 942"/>
                <a:gd name="T52" fmla="*/ 402 w 508"/>
                <a:gd name="T53" fmla="*/ 0 h 942"/>
                <a:gd name="T54" fmla="*/ 508 w 508"/>
                <a:gd name="T55" fmla="*/ 98 h 942"/>
                <a:gd name="T56" fmla="*/ 508 w 508"/>
                <a:gd name="T57" fmla="*/ 460 h 942"/>
                <a:gd name="T58" fmla="*/ 508 w 508"/>
                <a:gd name="T59" fmla="*/ 98 h 942"/>
                <a:gd name="T60" fmla="*/ 400 w 508"/>
                <a:gd name="T61" fmla="*/ 0 h 942"/>
                <a:gd name="T62" fmla="*/ 225 w 508"/>
                <a:gd name="T63" fmla="*/ 0 h 942"/>
                <a:gd name="T64" fmla="*/ 171 w 508"/>
                <a:gd name="T65" fmla="*/ 49 h 942"/>
                <a:gd name="T66" fmla="*/ 171 w 508"/>
                <a:gd name="T67" fmla="*/ 49 h 942"/>
                <a:gd name="T68" fmla="*/ 171 w 508"/>
                <a:gd name="T69" fmla="*/ 0 h 942"/>
                <a:gd name="T70" fmla="*/ 4 w 508"/>
                <a:gd name="T71" fmla="*/ 0 h 942"/>
                <a:gd name="T72" fmla="*/ 2 w 508"/>
                <a:gd name="T73" fmla="*/ 249 h 942"/>
                <a:gd name="T74" fmla="*/ 169 w 508"/>
                <a:gd name="T75" fmla="*/ 249 h 942"/>
                <a:gd name="T76" fmla="*/ 169 w 508"/>
                <a:gd name="T77" fmla="*/ 171 h 942"/>
                <a:gd name="T78" fmla="*/ 341 w 508"/>
                <a:gd name="T79" fmla="*/ 171 h 942"/>
                <a:gd name="T80" fmla="*/ 343 w 508"/>
                <a:gd name="T81" fmla="*/ 174 h 942"/>
                <a:gd name="T82" fmla="*/ 343 w 508"/>
                <a:gd name="T83" fmla="*/ 384 h 942"/>
                <a:gd name="T84" fmla="*/ 110 w 508"/>
                <a:gd name="T85" fmla="*/ 384 h 942"/>
                <a:gd name="T86" fmla="*/ 4 w 508"/>
                <a:gd name="T87" fmla="*/ 482 h 942"/>
                <a:gd name="T88" fmla="*/ 4 w 508"/>
                <a:gd name="T89" fmla="*/ 942 h 942"/>
                <a:gd name="T90" fmla="*/ 508 w 508"/>
                <a:gd name="T91" fmla="*/ 940 h 942"/>
                <a:gd name="T92" fmla="*/ 508 w 508"/>
                <a:gd name="T93" fmla="*/ 691 h 942"/>
                <a:gd name="T94" fmla="*/ 341 w 508"/>
                <a:gd name="T95" fmla="*/ 693 h 942"/>
                <a:gd name="T96" fmla="*/ 341 w 508"/>
                <a:gd name="T97" fmla="*/ 768 h 942"/>
                <a:gd name="T98" fmla="*/ 341 w 508"/>
                <a:gd name="T99" fmla="*/ 768 h 942"/>
                <a:gd name="T100" fmla="*/ 169 w 508"/>
                <a:gd name="T101" fmla="*/ 768 h 942"/>
                <a:gd name="T102" fmla="*/ 169 w 508"/>
                <a:gd name="T103" fmla="*/ 558 h 942"/>
                <a:gd name="T104" fmla="*/ 169 w 508"/>
                <a:gd name="T105" fmla="*/ 558 h 942"/>
                <a:gd name="T106" fmla="*/ 398 w 508"/>
                <a:gd name="T107" fmla="*/ 558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8" h="942">
                  <a:moveTo>
                    <a:pt x="508" y="460"/>
                  </a:moveTo>
                  <a:lnTo>
                    <a:pt x="398" y="558"/>
                  </a:lnTo>
                  <a:lnTo>
                    <a:pt x="398" y="558"/>
                  </a:lnTo>
                  <a:lnTo>
                    <a:pt x="398" y="558"/>
                  </a:lnTo>
                  <a:lnTo>
                    <a:pt x="169" y="558"/>
                  </a:lnTo>
                  <a:lnTo>
                    <a:pt x="169" y="558"/>
                  </a:lnTo>
                  <a:lnTo>
                    <a:pt x="169" y="768"/>
                  </a:lnTo>
                  <a:lnTo>
                    <a:pt x="169" y="766"/>
                  </a:lnTo>
                  <a:lnTo>
                    <a:pt x="341" y="766"/>
                  </a:lnTo>
                  <a:lnTo>
                    <a:pt x="341" y="768"/>
                  </a:lnTo>
                  <a:lnTo>
                    <a:pt x="341" y="691"/>
                  </a:lnTo>
                  <a:lnTo>
                    <a:pt x="341" y="691"/>
                  </a:lnTo>
                  <a:lnTo>
                    <a:pt x="341" y="691"/>
                  </a:lnTo>
                  <a:lnTo>
                    <a:pt x="508" y="691"/>
                  </a:lnTo>
                  <a:lnTo>
                    <a:pt x="508" y="691"/>
                  </a:lnTo>
                  <a:lnTo>
                    <a:pt x="508" y="691"/>
                  </a:lnTo>
                  <a:lnTo>
                    <a:pt x="508" y="942"/>
                  </a:lnTo>
                  <a:lnTo>
                    <a:pt x="508" y="942"/>
                  </a:lnTo>
                  <a:lnTo>
                    <a:pt x="508" y="942"/>
                  </a:lnTo>
                  <a:lnTo>
                    <a:pt x="2" y="942"/>
                  </a:lnTo>
                  <a:lnTo>
                    <a:pt x="2" y="942"/>
                  </a:lnTo>
                  <a:lnTo>
                    <a:pt x="2" y="942"/>
                  </a:lnTo>
                  <a:lnTo>
                    <a:pt x="0" y="482"/>
                  </a:lnTo>
                  <a:lnTo>
                    <a:pt x="0" y="480"/>
                  </a:lnTo>
                  <a:lnTo>
                    <a:pt x="2" y="480"/>
                  </a:lnTo>
                  <a:lnTo>
                    <a:pt x="108" y="382"/>
                  </a:lnTo>
                  <a:lnTo>
                    <a:pt x="110" y="382"/>
                  </a:lnTo>
                  <a:lnTo>
                    <a:pt x="110" y="382"/>
                  </a:lnTo>
                  <a:lnTo>
                    <a:pt x="341" y="382"/>
                  </a:lnTo>
                  <a:lnTo>
                    <a:pt x="339" y="384"/>
                  </a:lnTo>
                  <a:lnTo>
                    <a:pt x="339" y="174"/>
                  </a:lnTo>
                  <a:lnTo>
                    <a:pt x="341" y="176"/>
                  </a:lnTo>
                  <a:lnTo>
                    <a:pt x="171" y="176"/>
                  </a:lnTo>
                  <a:lnTo>
                    <a:pt x="171" y="174"/>
                  </a:lnTo>
                  <a:lnTo>
                    <a:pt x="171" y="249"/>
                  </a:lnTo>
                  <a:lnTo>
                    <a:pt x="171" y="251"/>
                  </a:lnTo>
                  <a:lnTo>
                    <a:pt x="171" y="251"/>
                  </a:lnTo>
                  <a:lnTo>
                    <a:pt x="2" y="251"/>
                  </a:lnTo>
                  <a:lnTo>
                    <a:pt x="2" y="251"/>
                  </a:lnTo>
                  <a:lnTo>
                    <a:pt x="2" y="249"/>
                  </a:lnTo>
                  <a:lnTo>
                    <a:pt x="2" y="0"/>
                  </a:lnTo>
                  <a:lnTo>
                    <a:pt x="2" y="0"/>
                  </a:lnTo>
                  <a:lnTo>
                    <a:pt x="2" y="0"/>
                  </a:lnTo>
                  <a:lnTo>
                    <a:pt x="171" y="0"/>
                  </a:lnTo>
                  <a:lnTo>
                    <a:pt x="171" y="0"/>
                  </a:lnTo>
                  <a:lnTo>
                    <a:pt x="171" y="0"/>
                  </a:lnTo>
                  <a:lnTo>
                    <a:pt x="171" y="49"/>
                  </a:lnTo>
                  <a:lnTo>
                    <a:pt x="171" y="49"/>
                  </a:lnTo>
                  <a:lnTo>
                    <a:pt x="225" y="0"/>
                  </a:lnTo>
                  <a:lnTo>
                    <a:pt x="225" y="0"/>
                  </a:lnTo>
                  <a:lnTo>
                    <a:pt x="225" y="0"/>
                  </a:lnTo>
                  <a:lnTo>
                    <a:pt x="400" y="0"/>
                  </a:lnTo>
                  <a:lnTo>
                    <a:pt x="402" y="0"/>
                  </a:lnTo>
                  <a:lnTo>
                    <a:pt x="402" y="0"/>
                  </a:lnTo>
                  <a:lnTo>
                    <a:pt x="508" y="98"/>
                  </a:lnTo>
                  <a:lnTo>
                    <a:pt x="508" y="98"/>
                  </a:lnTo>
                  <a:lnTo>
                    <a:pt x="508" y="98"/>
                  </a:lnTo>
                  <a:lnTo>
                    <a:pt x="508" y="460"/>
                  </a:lnTo>
                  <a:close/>
                  <a:moveTo>
                    <a:pt x="508" y="460"/>
                  </a:moveTo>
                  <a:lnTo>
                    <a:pt x="508" y="98"/>
                  </a:lnTo>
                  <a:lnTo>
                    <a:pt x="508" y="98"/>
                  </a:lnTo>
                  <a:lnTo>
                    <a:pt x="400" y="0"/>
                  </a:lnTo>
                  <a:lnTo>
                    <a:pt x="400" y="0"/>
                  </a:lnTo>
                  <a:lnTo>
                    <a:pt x="225" y="0"/>
                  </a:lnTo>
                  <a:lnTo>
                    <a:pt x="227" y="0"/>
                  </a:lnTo>
                  <a:lnTo>
                    <a:pt x="171" y="49"/>
                  </a:lnTo>
                  <a:lnTo>
                    <a:pt x="171" y="51"/>
                  </a:lnTo>
                  <a:lnTo>
                    <a:pt x="171" y="49"/>
                  </a:lnTo>
                  <a:lnTo>
                    <a:pt x="171" y="0"/>
                  </a:lnTo>
                  <a:lnTo>
                    <a:pt x="171" y="0"/>
                  </a:lnTo>
                  <a:lnTo>
                    <a:pt x="2" y="0"/>
                  </a:lnTo>
                  <a:lnTo>
                    <a:pt x="4" y="0"/>
                  </a:lnTo>
                  <a:lnTo>
                    <a:pt x="4" y="249"/>
                  </a:lnTo>
                  <a:lnTo>
                    <a:pt x="2" y="249"/>
                  </a:lnTo>
                  <a:lnTo>
                    <a:pt x="171" y="249"/>
                  </a:lnTo>
                  <a:lnTo>
                    <a:pt x="169" y="249"/>
                  </a:lnTo>
                  <a:lnTo>
                    <a:pt x="169" y="174"/>
                  </a:lnTo>
                  <a:lnTo>
                    <a:pt x="169" y="171"/>
                  </a:lnTo>
                  <a:lnTo>
                    <a:pt x="171" y="171"/>
                  </a:lnTo>
                  <a:lnTo>
                    <a:pt x="341" y="171"/>
                  </a:lnTo>
                  <a:lnTo>
                    <a:pt x="343" y="171"/>
                  </a:lnTo>
                  <a:lnTo>
                    <a:pt x="343" y="174"/>
                  </a:lnTo>
                  <a:lnTo>
                    <a:pt x="343" y="384"/>
                  </a:lnTo>
                  <a:lnTo>
                    <a:pt x="343" y="384"/>
                  </a:lnTo>
                  <a:lnTo>
                    <a:pt x="341" y="384"/>
                  </a:lnTo>
                  <a:lnTo>
                    <a:pt x="110" y="384"/>
                  </a:lnTo>
                  <a:lnTo>
                    <a:pt x="110" y="384"/>
                  </a:lnTo>
                  <a:lnTo>
                    <a:pt x="4" y="482"/>
                  </a:lnTo>
                  <a:lnTo>
                    <a:pt x="4" y="482"/>
                  </a:lnTo>
                  <a:lnTo>
                    <a:pt x="4" y="942"/>
                  </a:lnTo>
                  <a:lnTo>
                    <a:pt x="2" y="940"/>
                  </a:lnTo>
                  <a:lnTo>
                    <a:pt x="508" y="940"/>
                  </a:lnTo>
                  <a:lnTo>
                    <a:pt x="506" y="942"/>
                  </a:lnTo>
                  <a:lnTo>
                    <a:pt x="508" y="691"/>
                  </a:lnTo>
                  <a:lnTo>
                    <a:pt x="508" y="693"/>
                  </a:lnTo>
                  <a:lnTo>
                    <a:pt x="341" y="693"/>
                  </a:lnTo>
                  <a:lnTo>
                    <a:pt x="341" y="691"/>
                  </a:lnTo>
                  <a:lnTo>
                    <a:pt x="341" y="768"/>
                  </a:lnTo>
                  <a:lnTo>
                    <a:pt x="341" y="768"/>
                  </a:lnTo>
                  <a:lnTo>
                    <a:pt x="341" y="768"/>
                  </a:lnTo>
                  <a:lnTo>
                    <a:pt x="169" y="768"/>
                  </a:lnTo>
                  <a:lnTo>
                    <a:pt x="169" y="768"/>
                  </a:lnTo>
                  <a:lnTo>
                    <a:pt x="169" y="768"/>
                  </a:lnTo>
                  <a:lnTo>
                    <a:pt x="169" y="558"/>
                  </a:lnTo>
                  <a:lnTo>
                    <a:pt x="169" y="558"/>
                  </a:lnTo>
                  <a:lnTo>
                    <a:pt x="169" y="558"/>
                  </a:lnTo>
                  <a:lnTo>
                    <a:pt x="398" y="558"/>
                  </a:lnTo>
                  <a:lnTo>
                    <a:pt x="398" y="558"/>
                  </a:lnTo>
                  <a:lnTo>
                    <a:pt x="508" y="4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0" name="Freeform 285"/>
            <p:cNvSpPr>
              <a:spLocks noEditPoints="1"/>
            </p:cNvSpPr>
            <p:nvPr/>
          </p:nvSpPr>
          <p:spPr bwMode="auto">
            <a:xfrm>
              <a:off x="2703513" y="5643563"/>
              <a:ext cx="806450" cy="1420813"/>
            </a:xfrm>
            <a:custGeom>
              <a:avLst/>
              <a:gdLst>
                <a:gd name="T0" fmla="*/ 396 w 508"/>
                <a:gd name="T1" fmla="*/ 529 h 895"/>
                <a:gd name="T2" fmla="*/ 394 w 508"/>
                <a:gd name="T3" fmla="*/ 529 h 895"/>
                <a:gd name="T4" fmla="*/ 176 w 508"/>
                <a:gd name="T5" fmla="*/ 529 h 895"/>
                <a:gd name="T6" fmla="*/ 171 w 508"/>
                <a:gd name="T7" fmla="*/ 720 h 895"/>
                <a:gd name="T8" fmla="*/ 333 w 508"/>
                <a:gd name="T9" fmla="*/ 724 h 895"/>
                <a:gd name="T10" fmla="*/ 333 w 508"/>
                <a:gd name="T11" fmla="*/ 648 h 895"/>
                <a:gd name="T12" fmla="*/ 500 w 508"/>
                <a:gd name="T13" fmla="*/ 646 h 895"/>
                <a:gd name="T14" fmla="*/ 508 w 508"/>
                <a:gd name="T15" fmla="*/ 654 h 895"/>
                <a:gd name="T16" fmla="*/ 508 w 508"/>
                <a:gd name="T17" fmla="*/ 895 h 895"/>
                <a:gd name="T18" fmla="*/ 10 w 508"/>
                <a:gd name="T19" fmla="*/ 895 h 895"/>
                <a:gd name="T20" fmla="*/ 0 w 508"/>
                <a:gd name="T21" fmla="*/ 887 h 895"/>
                <a:gd name="T22" fmla="*/ 0 w 508"/>
                <a:gd name="T23" fmla="*/ 454 h 895"/>
                <a:gd name="T24" fmla="*/ 108 w 508"/>
                <a:gd name="T25" fmla="*/ 358 h 895"/>
                <a:gd name="T26" fmla="*/ 114 w 508"/>
                <a:gd name="T27" fmla="*/ 356 h 895"/>
                <a:gd name="T28" fmla="*/ 329 w 508"/>
                <a:gd name="T29" fmla="*/ 366 h 895"/>
                <a:gd name="T30" fmla="*/ 339 w 508"/>
                <a:gd name="T31" fmla="*/ 178 h 895"/>
                <a:gd name="T32" fmla="*/ 182 w 508"/>
                <a:gd name="T33" fmla="*/ 170 h 895"/>
                <a:gd name="T34" fmla="*/ 182 w 508"/>
                <a:gd name="T35" fmla="*/ 249 h 895"/>
                <a:gd name="T36" fmla="*/ 10 w 508"/>
                <a:gd name="T37" fmla="*/ 249 h 895"/>
                <a:gd name="T38" fmla="*/ 2 w 508"/>
                <a:gd name="T39" fmla="*/ 241 h 895"/>
                <a:gd name="T40" fmla="*/ 2 w 508"/>
                <a:gd name="T41" fmla="*/ 0 h 895"/>
                <a:gd name="T42" fmla="*/ 174 w 508"/>
                <a:gd name="T43" fmla="*/ 0 h 895"/>
                <a:gd name="T44" fmla="*/ 180 w 508"/>
                <a:gd name="T45" fmla="*/ 6 h 895"/>
                <a:gd name="T46" fmla="*/ 169 w 508"/>
                <a:gd name="T47" fmla="*/ 49 h 895"/>
                <a:gd name="T48" fmla="*/ 225 w 508"/>
                <a:gd name="T49" fmla="*/ 2 h 895"/>
                <a:gd name="T50" fmla="*/ 396 w 508"/>
                <a:gd name="T51" fmla="*/ 2 h 895"/>
                <a:gd name="T52" fmla="*/ 400 w 508"/>
                <a:gd name="T53" fmla="*/ 4 h 895"/>
                <a:gd name="T54" fmla="*/ 504 w 508"/>
                <a:gd name="T55" fmla="*/ 98 h 895"/>
                <a:gd name="T56" fmla="*/ 500 w 508"/>
                <a:gd name="T57" fmla="*/ 435 h 895"/>
                <a:gd name="T58" fmla="*/ 498 w 508"/>
                <a:gd name="T59" fmla="*/ 98 h 895"/>
                <a:gd name="T60" fmla="*/ 394 w 508"/>
                <a:gd name="T61" fmla="*/ 10 h 895"/>
                <a:gd name="T62" fmla="*/ 227 w 508"/>
                <a:gd name="T63" fmla="*/ 12 h 895"/>
                <a:gd name="T64" fmla="*/ 178 w 508"/>
                <a:gd name="T65" fmla="*/ 57 h 895"/>
                <a:gd name="T66" fmla="*/ 167 w 508"/>
                <a:gd name="T67" fmla="*/ 53 h 895"/>
                <a:gd name="T68" fmla="*/ 174 w 508"/>
                <a:gd name="T69" fmla="*/ 12 h 895"/>
                <a:gd name="T70" fmla="*/ 16 w 508"/>
                <a:gd name="T71" fmla="*/ 6 h 895"/>
                <a:gd name="T72" fmla="*/ 10 w 508"/>
                <a:gd name="T73" fmla="*/ 233 h 895"/>
                <a:gd name="T74" fmla="*/ 165 w 508"/>
                <a:gd name="T75" fmla="*/ 241 h 895"/>
                <a:gd name="T76" fmla="*/ 165 w 508"/>
                <a:gd name="T77" fmla="*/ 162 h 895"/>
                <a:gd name="T78" fmla="*/ 339 w 508"/>
                <a:gd name="T79" fmla="*/ 160 h 895"/>
                <a:gd name="T80" fmla="*/ 347 w 508"/>
                <a:gd name="T81" fmla="*/ 170 h 895"/>
                <a:gd name="T82" fmla="*/ 347 w 508"/>
                <a:gd name="T83" fmla="*/ 374 h 895"/>
                <a:gd name="T84" fmla="*/ 114 w 508"/>
                <a:gd name="T85" fmla="*/ 376 h 895"/>
                <a:gd name="T86" fmla="*/ 16 w 508"/>
                <a:gd name="T87" fmla="*/ 464 h 895"/>
                <a:gd name="T88" fmla="*/ 18 w 508"/>
                <a:gd name="T89" fmla="*/ 887 h 895"/>
                <a:gd name="T90" fmla="*/ 500 w 508"/>
                <a:gd name="T91" fmla="*/ 879 h 895"/>
                <a:gd name="T92" fmla="*/ 494 w 508"/>
                <a:gd name="T93" fmla="*/ 654 h 895"/>
                <a:gd name="T94" fmla="*/ 339 w 508"/>
                <a:gd name="T95" fmla="*/ 660 h 895"/>
                <a:gd name="T96" fmla="*/ 345 w 508"/>
                <a:gd name="T97" fmla="*/ 724 h 895"/>
                <a:gd name="T98" fmla="*/ 339 w 508"/>
                <a:gd name="T99" fmla="*/ 730 h 895"/>
                <a:gd name="T100" fmla="*/ 167 w 508"/>
                <a:gd name="T101" fmla="*/ 730 h 895"/>
                <a:gd name="T102" fmla="*/ 169 w 508"/>
                <a:gd name="T103" fmla="*/ 529 h 895"/>
                <a:gd name="T104" fmla="*/ 171 w 508"/>
                <a:gd name="T105" fmla="*/ 525 h 895"/>
                <a:gd name="T106" fmla="*/ 392 w 508"/>
                <a:gd name="T107" fmla="*/ 527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8" h="895">
                  <a:moveTo>
                    <a:pt x="500" y="435"/>
                  </a:moveTo>
                  <a:lnTo>
                    <a:pt x="396" y="529"/>
                  </a:lnTo>
                  <a:lnTo>
                    <a:pt x="394" y="529"/>
                  </a:lnTo>
                  <a:lnTo>
                    <a:pt x="394" y="529"/>
                  </a:lnTo>
                  <a:lnTo>
                    <a:pt x="171" y="532"/>
                  </a:lnTo>
                  <a:lnTo>
                    <a:pt x="176" y="529"/>
                  </a:lnTo>
                  <a:lnTo>
                    <a:pt x="178" y="724"/>
                  </a:lnTo>
                  <a:lnTo>
                    <a:pt x="171" y="720"/>
                  </a:lnTo>
                  <a:lnTo>
                    <a:pt x="339" y="720"/>
                  </a:lnTo>
                  <a:lnTo>
                    <a:pt x="333" y="724"/>
                  </a:lnTo>
                  <a:lnTo>
                    <a:pt x="333" y="654"/>
                  </a:lnTo>
                  <a:lnTo>
                    <a:pt x="333" y="648"/>
                  </a:lnTo>
                  <a:lnTo>
                    <a:pt x="339" y="648"/>
                  </a:lnTo>
                  <a:lnTo>
                    <a:pt x="500" y="646"/>
                  </a:lnTo>
                  <a:lnTo>
                    <a:pt x="508" y="646"/>
                  </a:lnTo>
                  <a:lnTo>
                    <a:pt x="508" y="654"/>
                  </a:lnTo>
                  <a:lnTo>
                    <a:pt x="508" y="887"/>
                  </a:lnTo>
                  <a:lnTo>
                    <a:pt x="508" y="895"/>
                  </a:lnTo>
                  <a:lnTo>
                    <a:pt x="500" y="895"/>
                  </a:lnTo>
                  <a:lnTo>
                    <a:pt x="10" y="895"/>
                  </a:lnTo>
                  <a:lnTo>
                    <a:pt x="0" y="895"/>
                  </a:lnTo>
                  <a:lnTo>
                    <a:pt x="0" y="887"/>
                  </a:lnTo>
                  <a:lnTo>
                    <a:pt x="0" y="458"/>
                  </a:lnTo>
                  <a:lnTo>
                    <a:pt x="0" y="454"/>
                  </a:lnTo>
                  <a:lnTo>
                    <a:pt x="4" y="450"/>
                  </a:lnTo>
                  <a:lnTo>
                    <a:pt x="108" y="358"/>
                  </a:lnTo>
                  <a:lnTo>
                    <a:pt x="110" y="356"/>
                  </a:lnTo>
                  <a:lnTo>
                    <a:pt x="114" y="356"/>
                  </a:lnTo>
                  <a:lnTo>
                    <a:pt x="339" y="356"/>
                  </a:lnTo>
                  <a:lnTo>
                    <a:pt x="329" y="366"/>
                  </a:lnTo>
                  <a:lnTo>
                    <a:pt x="329" y="170"/>
                  </a:lnTo>
                  <a:lnTo>
                    <a:pt x="339" y="178"/>
                  </a:lnTo>
                  <a:lnTo>
                    <a:pt x="174" y="178"/>
                  </a:lnTo>
                  <a:lnTo>
                    <a:pt x="182" y="170"/>
                  </a:lnTo>
                  <a:lnTo>
                    <a:pt x="182" y="241"/>
                  </a:lnTo>
                  <a:lnTo>
                    <a:pt x="182" y="249"/>
                  </a:lnTo>
                  <a:lnTo>
                    <a:pt x="174" y="249"/>
                  </a:lnTo>
                  <a:lnTo>
                    <a:pt x="10" y="249"/>
                  </a:lnTo>
                  <a:lnTo>
                    <a:pt x="2" y="249"/>
                  </a:lnTo>
                  <a:lnTo>
                    <a:pt x="2" y="241"/>
                  </a:lnTo>
                  <a:lnTo>
                    <a:pt x="2" y="6"/>
                  </a:lnTo>
                  <a:lnTo>
                    <a:pt x="2" y="0"/>
                  </a:lnTo>
                  <a:lnTo>
                    <a:pt x="10" y="0"/>
                  </a:lnTo>
                  <a:lnTo>
                    <a:pt x="174" y="0"/>
                  </a:lnTo>
                  <a:lnTo>
                    <a:pt x="180" y="0"/>
                  </a:lnTo>
                  <a:lnTo>
                    <a:pt x="180" y="6"/>
                  </a:lnTo>
                  <a:lnTo>
                    <a:pt x="180" y="53"/>
                  </a:lnTo>
                  <a:lnTo>
                    <a:pt x="169" y="49"/>
                  </a:lnTo>
                  <a:lnTo>
                    <a:pt x="222" y="2"/>
                  </a:lnTo>
                  <a:lnTo>
                    <a:pt x="225" y="2"/>
                  </a:lnTo>
                  <a:lnTo>
                    <a:pt x="227" y="2"/>
                  </a:lnTo>
                  <a:lnTo>
                    <a:pt x="396" y="2"/>
                  </a:lnTo>
                  <a:lnTo>
                    <a:pt x="398" y="2"/>
                  </a:lnTo>
                  <a:lnTo>
                    <a:pt x="400" y="4"/>
                  </a:lnTo>
                  <a:lnTo>
                    <a:pt x="502" y="96"/>
                  </a:lnTo>
                  <a:lnTo>
                    <a:pt x="504" y="98"/>
                  </a:lnTo>
                  <a:lnTo>
                    <a:pt x="504" y="98"/>
                  </a:lnTo>
                  <a:lnTo>
                    <a:pt x="500" y="435"/>
                  </a:lnTo>
                  <a:close/>
                  <a:moveTo>
                    <a:pt x="500" y="435"/>
                  </a:moveTo>
                  <a:lnTo>
                    <a:pt x="498" y="98"/>
                  </a:lnTo>
                  <a:lnTo>
                    <a:pt x="498" y="102"/>
                  </a:lnTo>
                  <a:lnTo>
                    <a:pt x="394" y="10"/>
                  </a:lnTo>
                  <a:lnTo>
                    <a:pt x="396" y="12"/>
                  </a:lnTo>
                  <a:lnTo>
                    <a:pt x="227" y="12"/>
                  </a:lnTo>
                  <a:lnTo>
                    <a:pt x="231" y="12"/>
                  </a:lnTo>
                  <a:lnTo>
                    <a:pt x="178" y="57"/>
                  </a:lnTo>
                  <a:lnTo>
                    <a:pt x="167" y="65"/>
                  </a:lnTo>
                  <a:lnTo>
                    <a:pt x="167" y="53"/>
                  </a:lnTo>
                  <a:lnTo>
                    <a:pt x="167" y="6"/>
                  </a:lnTo>
                  <a:lnTo>
                    <a:pt x="174" y="12"/>
                  </a:lnTo>
                  <a:lnTo>
                    <a:pt x="10" y="14"/>
                  </a:lnTo>
                  <a:lnTo>
                    <a:pt x="16" y="6"/>
                  </a:lnTo>
                  <a:lnTo>
                    <a:pt x="18" y="241"/>
                  </a:lnTo>
                  <a:lnTo>
                    <a:pt x="10" y="233"/>
                  </a:lnTo>
                  <a:lnTo>
                    <a:pt x="174" y="231"/>
                  </a:lnTo>
                  <a:lnTo>
                    <a:pt x="165" y="241"/>
                  </a:lnTo>
                  <a:lnTo>
                    <a:pt x="165" y="170"/>
                  </a:lnTo>
                  <a:lnTo>
                    <a:pt x="165" y="162"/>
                  </a:lnTo>
                  <a:lnTo>
                    <a:pt x="174" y="162"/>
                  </a:lnTo>
                  <a:lnTo>
                    <a:pt x="339" y="160"/>
                  </a:lnTo>
                  <a:lnTo>
                    <a:pt x="347" y="160"/>
                  </a:lnTo>
                  <a:lnTo>
                    <a:pt x="347" y="170"/>
                  </a:lnTo>
                  <a:lnTo>
                    <a:pt x="347" y="366"/>
                  </a:lnTo>
                  <a:lnTo>
                    <a:pt x="347" y="374"/>
                  </a:lnTo>
                  <a:lnTo>
                    <a:pt x="339" y="374"/>
                  </a:lnTo>
                  <a:lnTo>
                    <a:pt x="114" y="376"/>
                  </a:lnTo>
                  <a:lnTo>
                    <a:pt x="120" y="372"/>
                  </a:lnTo>
                  <a:lnTo>
                    <a:pt x="16" y="464"/>
                  </a:lnTo>
                  <a:lnTo>
                    <a:pt x="20" y="458"/>
                  </a:lnTo>
                  <a:lnTo>
                    <a:pt x="18" y="887"/>
                  </a:lnTo>
                  <a:lnTo>
                    <a:pt x="10" y="877"/>
                  </a:lnTo>
                  <a:lnTo>
                    <a:pt x="500" y="879"/>
                  </a:lnTo>
                  <a:lnTo>
                    <a:pt x="492" y="887"/>
                  </a:lnTo>
                  <a:lnTo>
                    <a:pt x="494" y="654"/>
                  </a:lnTo>
                  <a:lnTo>
                    <a:pt x="500" y="660"/>
                  </a:lnTo>
                  <a:lnTo>
                    <a:pt x="339" y="660"/>
                  </a:lnTo>
                  <a:lnTo>
                    <a:pt x="345" y="654"/>
                  </a:lnTo>
                  <a:lnTo>
                    <a:pt x="345" y="724"/>
                  </a:lnTo>
                  <a:lnTo>
                    <a:pt x="345" y="730"/>
                  </a:lnTo>
                  <a:lnTo>
                    <a:pt x="339" y="730"/>
                  </a:lnTo>
                  <a:lnTo>
                    <a:pt x="171" y="730"/>
                  </a:lnTo>
                  <a:lnTo>
                    <a:pt x="167" y="730"/>
                  </a:lnTo>
                  <a:lnTo>
                    <a:pt x="167" y="724"/>
                  </a:lnTo>
                  <a:lnTo>
                    <a:pt x="169" y="529"/>
                  </a:lnTo>
                  <a:lnTo>
                    <a:pt x="169" y="525"/>
                  </a:lnTo>
                  <a:lnTo>
                    <a:pt x="171" y="525"/>
                  </a:lnTo>
                  <a:lnTo>
                    <a:pt x="394" y="527"/>
                  </a:lnTo>
                  <a:lnTo>
                    <a:pt x="392" y="527"/>
                  </a:lnTo>
                  <a:lnTo>
                    <a:pt x="500" y="4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61" name="chenying0907 60"/>
          <p:cNvGrpSpPr/>
          <p:nvPr/>
        </p:nvGrpSpPr>
        <p:grpSpPr>
          <a:xfrm>
            <a:off x="1315456" y="3744748"/>
            <a:ext cx="288786" cy="487453"/>
            <a:chOff x="3675063" y="5611813"/>
            <a:chExt cx="895350" cy="1511300"/>
          </a:xfrm>
          <a:solidFill>
            <a:srgbClr val="5F7797"/>
          </a:solidFill>
        </p:grpSpPr>
        <p:sp>
          <p:nvSpPr>
            <p:cNvPr id="62" name="Freeform 286"/>
            <p:cNvSpPr/>
            <p:nvPr/>
          </p:nvSpPr>
          <p:spPr bwMode="auto">
            <a:xfrm>
              <a:off x="3695701" y="6662738"/>
              <a:ext cx="865188" cy="422275"/>
            </a:xfrm>
            <a:custGeom>
              <a:avLst/>
              <a:gdLst>
                <a:gd name="T0" fmla="*/ 161 w 267"/>
                <a:gd name="T1" fmla="*/ 79 h 130"/>
                <a:gd name="T2" fmla="*/ 84 w 267"/>
                <a:gd name="T3" fmla="*/ 123 h 130"/>
                <a:gd name="T4" fmla="*/ 93 w 267"/>
                <a:gd name="T5" fmla="*/ 115 h 130"/>
                <a:gd name="T6" fmla="*/ 111 w 267"/>
                <a:gd name="T7" fmla="*/ 101 h 130"/>
                <a:gd name="T8" fmla="*/ 67 w 267"/>
                <a:gd name="T9" fmla="*/ 118 h 130"/>
                <a:gd name="T10" fmla="*/ 72 w 267"/>
                <a:gd name="T11" fmla="*/ 114 h 130"/>
                <a:gd name="T12" fmla="*/ 129 w 267"/>
                <a:gd name="T13" fmla="*/ 72 h 130"/>
                <a:gd name="T14" fmla="*/ 40 w 267"/>
                <a:gd name="T15" fmla="*/ 115 h 130"/>
                <a:gd name="T16" fmla="*/ 48 w 267"/>
                <a:gd name="T17" fmla="*/ 99 h 130"/>
                <a:gd name="T18" fmla="*/ 25 w 267"/>
                <a:gd name="T19" fmla="*/ 104 h 130"/>
                <a:gd name="T20" fmla="*/ 17 w 267"/>
                <a:gd name="T21" fmla="*/ 90 h 130"/>
                <a:gd name="T22" fmla="*/ 4 w 267"/>
                <a:gd name="T23" fmla="*/ 92 h 130"/>
                <a:gd name="T24" fmla="*/ 93 w 267"/>
                <a:gd name="T25" fmla="*/ 30 h 130"/>
                <a:gd name="T26" fmla="*/ 0 w 267"/>
                <a:gd name="T27" fmla="*/ 83 h 130"/>
                <a:gd name="T28" fmla="*/ 60 w 267"/>
                <a:gd name="T29" fmla="*/ 43 h 130"/>
                <a:gd name="T30" fmla="*/ 8 w 267"/>
                <a:gd name="T31" fmla="*/ 54 h 130"/>
                <a:gd name="T32" fmla="*/ 8 w 267"/>
                <a:gd name="T33" fmla="*/ 53 h 130"/>
                <a:gd name="T34" fmla="*/ 14 w 267"/>
                <a:gd name="T35" fmla="*/ 44 h 130"/>
                <a:gd name="T36" fmla="*/ 25 w 267"/>
                <a:gd name="T37" fmla="*/ 17 h 130"/>
                <a:gd name="T38" fmla="*/ 16 w 267"/>
                <a:gd name="T39" fmla="*/ 3 h 130"/>
                <a:gd name="T40" fmla="*/ 26 w 267"/>
                <a:gd name="T41" fmla="*/ 16 h 130"/>
                <a:gd name="T42" fmla="*/ 50 w 267"/>
                <a:gd name="T43" fmla="*/ 23 h 130"/>
                <a:gd name="T44" fmla="*/ 73 w 267"/>
                <a:gd name="T45" fmla="*/ 11 h 130"/>
                <a:gd name="T46" fmla="*/ 91 w 267"/>
                <a:gd name="T47" fmla="*/ 5 h 130"/>
                <a:gd name="T48" fmla="*/ 92 w 267"/>
                <a:gd name="T49" fmla="*/ 5 h 130"/>
                <a:gd name="T50" fmla="*/ 106 w 267"/>
                <a:gd name="T51" fmla="*/ 16 h 130"/>
                <a:gd name="T52" fmla="*/ 106 w 267"/>
                <a:gd name="T53" fmla="*/ 16 h 130"/>
                <a:gd name="T54" fmla="*/ 99 w 267"/>
                <a:gd name="T55" fmla="*/ 27 h 130"/>
                <a:gd name="T56" fmla="*/ 93 w 267"/>
                <a:gd name="T57" fmla="*/ 40 h 130"/>
                <a:gd name="T58" fmla="*/ 94 w 267"/>
                <a:gd name="T59" fmla="*/ 44 h 130"/>
                <a:gd name="T60" fmla="*/ 130 w 267"/>
                <a:gd name="T61" fmla="*/ 43 h 130"/>
                <a:gd name="T62" fmla="*/ 130 w 267"/>
                <a:gd name="T63" fmla="*/ 44 h 130"/>
                <a:gd name="T64" fmla="*/ 135 w 267"/>
                <a:gd name="T65" fmla="*/ 49 h 130"/>
                <a:gd name="T66" fmla="*/ 186 w 267"/>
                <a:gd name="T67" fmla="*/ 30 h 130"/>
                <a:gd name="T68" fmla="*/ 232 w 267"/>
                <a:gd name="T69" fmla="*/ 22 h 130"/>
                <a:gd name="T70" fmla="*/ 261 w 267"/>
                <a:gd name="T71" fmla="*/ 6 h 130"/>
                <a:gd name="T72" fmla="*/ 90 w 267"/>
                <a:gd name="T73" fmla="*/ 115 h 130"/>
                <a:gd name="T74" fmla="*/ 252 w 267"/>
                <a:gd name="T75" fmla="*/ 22 h 130"/>
                <a:gd name="T76" fmla="*/ 155 w 267"/>
                <a:gd name="T77" fmla="*/ 79 h 130"/>
                <a:gd name="T78" fmla="*/ 143 w 267"/>
                <a:gd name="T79" fmla="*/ 89 h 130"/>
                <a:gd name="T80" fmla="*/ 234 w 267"/>
                <a:gd name="T81" fmla="*/ 38 h 130"/>
                <a:gd name="T82" fmla="*/ 267 w 267"/>
                <a:gd name="T83" fmla="*/ 22 h 130"/>
                <a:gd name="T84" fmla="*/ 192 w 267"/>
                <a:gd name="T85" fmla="*/ 71 h 130"/>
                <a:gd name="T86" fmla="*/ 148 w 267"/>
                <a:gd name="T87" fmla="*/ 118 h 130"/>
                <a:gd name="T88" fmla="*/ 252 w 267"/>
                <a:gd name="T89" fmla="*/ 58 h 130"/>
                <a:gd name="T90" fmla="*/ 251 w 267"/>
                <a:gd name="T91" fmla="*/ 69 h 130"/>
                <a:gd name="T92" fmla="*/ 203 w 267"/>
                <a:gd name="T93" fmla="*/ 118 h 130"/>
                <a:gd name="T94" fmla="*/ 200 w 267"/>
                <a:gd name="T95" fmla="*/ 121 h 130"/>
                <a:gd name="T96" fmla="*/ 183 w 267"/>
                <a:gd name="T97" fmla="*/ 124 h 130"/>
                <a:gd name="T98" fmla="*/ 154 w 267"/>
                <a:gd name="T99" fmla="*/ 125 h 130"/>
                <a:gd name="T100" fmla="*/ 153 w 267"/>
                <a:gd name="T101" fmla="*/ 124 h 130"/>
                <a:gd name="T102" fmla="*/ 143 w 267"/>
                <a:gd name="T103" fmla="*/ 122 h 130"/>
                <a:gd name="T104" fmla="*/ 118 w 267"/>
                <a:gd name="T105" fmla="*/ 118 h 130"/>
                <a:gd name="T106" fmla="*/ 254 w 267"/>
                <a:gd name="T107" fmla="*/ 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7" h="130">
                  <a:moveTo>
                    <a:pt x="80" y="130"/>
                  </a:moveTo>
                  <a:cubicBezTo>
                    <a:pt x="80" y="130"/>
                    <a:pt x="80" y="130"/>
                    <a:pt x="80" y="130"/>
                  </a:cubicBezTo>
                  <a:cubicBezTo>
                    <a:pt x="80" y="130"/>
                    <a:pt x="80" y="130"/>
                    <a:pt x="80" y="129"/>
                  </a:cubicBezTo>
                  <a:cubicBezTo>
                    <a:pt x="132" y="99"/>
                    <a:pt x="222" y="44"/>
                    <a:pt x="252" y="26"/>
                  </a:cubicBezTo>
                  <a:cubicBezTo>
                    <a:pt x="234" y="37"/>
                    <a:pt x="194" y="60"/>
                    <a:pt x="161" y="79"/>
                  </a:cubicBezTo>
                  <a:cubicBezTo>
                    <a:pt x="103" y="114"/>
                    <a:pt x="87" y="122"/>
                    <a:pt x="85" y="123"/>
                  </a:cubicBezTo>
                  <a:cubicBezTo>
                    <a:pt x="85" y="123"/>
                    <a:pt x="85" y="123"/>
                    <a:pt x="85" y="123"/>
                  </a:cubicBezTo>
                  <a:cubicBezTo>
                    <a:pt x="85" y="123"/>
                    <a:pt x="85" y="123"/>
                    <a:pt x="85" y="123"/>
                  </a:cubicBezTo>
                  <a:cubicBezTo>
                    <a:pt x="84" y="123"/>
                    <a:pt x="84" y="123"/>
                    <a:pt x="84" y="123"/>
                  </a:cubicBezTo>
                  <a:cubicBezTo>
                    <a:pt x="84" y="123"/>
                    <a:pt x="84" y="123"/>
                    <a:pt x="84" y="123"/>
                  </a:cubicBezTo>
                  <a:cubicBezTo>
                    <a:pt x="84" y="123"/>
                    <a:pt x="84" y="123"/>
                    <a:pt x="84" y="123"/>
                  </a:cubicBezTo>
                  <a:cubicBezTo>
                    <a:pt x="192" y="58"/>
                    <a:pt x="192" y="58"/>
                    <a:pt x="192" y="58"/>
                  </a:cubicBezTo>
                  <a:cubicBezTo>
                    <a:pt x="93" y="116"/>
                    <a:pt x="93" y="116"/>
                    <a:pt x="93" y="116"/>
                  </a:cubicBezTo>
                  <a:cubicBezTo>
                    <a:pt x="93" y="116"/>
                    <a:pt x="93" y="116"/>
                    <a:pt x="93" y="115"/>
                  </a:cubicBezTo>
                  <a:cubicBezTo>
                    <a:pt x="92" y="115"/>
                    <a:pt x="92" y="115"/>
                    <a:pt x="93" y="115"/>
                  </a:cubicBezTo>
                  <a:cubicBezTo>
                    <a:pt x="87" y="118"/>
                    <a:pt x="84" y="120"/>
                    <a:pt x="83" y="120"/>
                  </a:cubicBezTo>
                  <a:cubicBezTo>
                    <a:pt x="83" y="120"/>
                    <a:pt x="83" y="120"/>
                    <a:pt x="83" y="120"/>
                  </a:cubicBezTo>
                  <a:cubicBezTo>
                    <a:pt x="83" y="120"/>
                    <a:pt x="83" y="119"/>
                    <a:pt x="83" y="119"/>
                  </a:cubicBezTo>
                  <a:cubicBezTo>
                    <a:pt x="83" y="119"/>
                    <a:pt x="83" y="119"/>
                    <a:pt x="91" y="114"/>
                  </a:cubicBezTo>
                  <a:cubicBezTo>
                    <a:pt x="96" y="111"/>
                    <a:pt x="102" y="106"/>
                    <a:pt x="111" y="101"/>
                  </a:cubicBezTo>
                  <a:cubicBezTo>
                    <a:pt x="127" y="91"/>
                    <a:pt x="149" y="77"/>
                    <a:pt x="171" y="63"/>
                  </a:cubicBezTo>
                  <a:cubicBezTo>
                    <a:pt x="195" y="47"/>
                    <a:pt x="219" y="32"/>
                    <a:pt x="236" y="21"/>
                  </a:cubicBezTo>
                  <a:cubicBezTo>
                    <a:pt x="210" y="37"/>
                    <a:pt x="169" y="60"/>
                    <a:pt x="134" y="81"/>
                  </a:cubicBezTo>
                  <a:cubicBezTo>
                    <a:pt x="89" y="107"/>
                    <a:pt x="69" y="118"/>
                    <a:pt x="67" y="118"/>
                  </a:cubicBezTo>
                  <a:cubicBezTo>
                    <a:pt x="67" y="118"/>
                    <a:pt x="67" y="118"/>
                    <a:pt x="67" y="118"/>
                  </a:cubicBezTo>
                  <a:cubicBezTo>
                    <a:pt x="67" y="118"/>
                    <a:pt x="67" y="118"/>
                    <a:pt x="67" y="118"/>
                  </a:cubicBezTo>
                  <a:cubicBezTo>
                    <a:pt x="67" y="118"/>
                    <a:pt x="67" y="118"/>
                    <a:pt x="67" y="118"/>
                  </a:cubicBezTo>
                  <a:cubicBezTo>
                    <a:pt x="67" y="118"/>
                    <a:pt x="67" y="118"/>
                    <a:pt x="67" y="118"/>
                  </a:cubicBezTo>
                  <a:cubicBezTo>
                    <a:pt x="69" y="117"/>
                    <a:pt x="71" y="116"/>
                    <a:pt x="73" y="114"/>
                  </a:cubicBezTo>
                  <a:cubicBezTo>
                    <a:pt x="72" y="114"/>
                    <a:pt x="72" y="114"/>
                    <a:pt x="72" y="114"/>
                  </a:cubicBezTo>
                  <a:cubicBezTo>
                    <a:pt x="72" y="114"/>
                    <a:pt x="72" y="114"/>
                    <a:pt x="73" y="114"/>
                  </a:cubicBezTo>
                  <a:cubicBezTo>
                    <a:pt x="73" y="114"/>
                    <a:pt x="73" y="114"/>
                    <a:pt x="73" y="114"/>
                  </a:cubicBezTo>
                  <a:cubicBezTo>
                    <a:pt x="73" y="114"/>
                    <a:pt x="73" y="114"/>
                    <a:pt x="73" y="114"/>
                  </a:cubicBezTo>
                  <a:cubicBezTo>
                    <a:pt x="74" y="113"/>
                    <a:pt x="77" y="110"/>
                    <a:pt x="90" y="100"/>
                  </a:cubicBezTo>
                  <a:cubicBezTo>
                    <a:pt x="100" y="93"/>
                    <a:pt x="113" y="84"/>
                    <a:pt x="129" y="72"/>
                  </a:cubicBezTo>
                  <a:cubicBezTo>
                    <a:pt x="149" y="57"/>
                    <a:pt x="170" y="42"/>
                    <a:pt x="180" y="35"/>
                  </a:cubicBezTo>
                  <a:cubicBezTo>
                    <a:pt x="168" y="41"/>
                    <a:pt x="144" y="56"/>
                    <a:pt x="120" y="70"/>
                  </a:cubicBezTo>
                  <a:cubicBezTo>
                    <a:pt x="45" y="113"/>
                    <a:pt x="41" y="115"/>
                    <a:pt x="40" y="115"/>
                  </a:cubicBezTo>
                  <a:cubicBezTo>
                    <a:pt x="40" y="115"/>
                    <a:pt x="40" y="115"/>
                    <a:pt x="40" y="115"/>
                  </a:cubicBezTo>
                  <a:cubicBezTo>
                    <a:pt x="40" y="115"/>
                    <a:pt x="40" y="115"/>
                    <a:pt x="40" y="115"/>
                  </a:cubicBezTo>
                  <a:cubicBezTo>
                    <a:pt x="40" y="115"/>
                    <a:pt x="40" y="115"/>
                    <a:pt x="55" y="104"/>
                  </a:cubicBezTo>
                  <a:cubicBezTo>
                    <a:pt x="63" y="98"/>
                    <a:pt x="73" y="91"/>
                    <a:pt x="87" y="81"/>
                  </a:cubicBezTo>
                  <a:cubicBezTo>
                    <a:pt x="102" y="71"/>
                    <a:pt x="116" y="61"/>
                    <a:pt x="125" y="55"/>
                  </a:cubicBezTo>
                  <a:cubicBezTo>
                    <a:pt x="49" y="99"/>
                    <a:pt x="49" y="99"/>
                    <a:pt x="49" y="99"/>
                  </a:cubicBezTo>
                  <a:cubicBezTo>
                    <a:pt x="48" y="99"/>
                    <a:pt x="48" y="99"/>
                    <a:pt x="48" y="99"/>
                  </a:cubicBezTo>
                  <a:cubicBezTo>
                    <a:pt x="48" y="99"/>
                    <a:pt x="48" y="98"/>
                    <a:pt x="48" y="98"/>
                  </a:cubicBezTo>
                  <a:cubicBezTo>
                    <a:pt x="70" y="84"/>
                    <a:pt x="106" y="59"/>
                    <a:pt x="122" y="48"/>
                  </a:cubicBezTo>
                  <a:cubicBezTo>
                    <a:pt x="85" y="70"/>
                    <a:pt x="31" y="102"/>
                    <a:pt x="25" y="104"/>
                  </a:cubicBezTo>
                  <a:cubicBezTo>
                    <a:pt x="25" y="104"/>
                    <a:pt x="25" y="104"/>
                    <a:pt x="25" y="104"/>
                  </a:cubicBezTo>
                  <a:cubicBezTo>
                    <a:pt x="25" y="104"/>
                    <a:pt x="25" y="104"/>
                    <a:pt x="25" y="104"/>
                  </a:cubicBezTo>
                  <a:cubicBezTo>
                    <a:pt x="25" y="104"/>
                    <a:pt x="25" y="104"/>
                    <a:pt x="25" y="104"/>
                  </a:cubicBezTo>
                  <a:cubicBezTo>
                    <a:pt x="25" y="104"/>
                    <a:pt x="25" y="104"/>
                    <a:pt x="25" y="104"/>
                  </a:cubicBezTo>
                  <a:cubicBezTo>
                    <a:pt x="25" y="104"/>
                    <a:pt x="25" y="104"/>
                    <a:pt x="25" y="103"/>
                  </a:cubicBezTo>
                  <a:cubicBezTo>
                    <a:pt x="90" y="47"/>
                    <a:pt x="90" y="47"/>
                    <a:pt x="90" y="47"/>
                  </a:cubicBezTo>
                  <a:cubicBezTo>
                    <a:pt x="77" y="55"/>
                    <a:pt x="39" y="77"/>
                    <a:pt x="17" y="90"/>
                  </a:cubicBezTo>
                  <a:cubicBezTo>
                    <a:pt x="16" y="90"/>
                    <a:pt x="16" y="90"/>
                    <a:pt x="16" y="90"/>
                  </a:cubicBezTo>
                  <a:cubicBezTo>
                    <a:pt x="16" y="89"/>
                    <a:pt x="16" y="89"/>
                    <a:pt x="16" y="89"/>
                  </a:cubicBezTo>
                  <a:cubicBezTo>
                    <a:pt x="73" y="53"/>
                    <a:pt x="73" y="53"/>
                    <a:pt x="73" y="53"/>
                  </a:cubicBezTo>
                  <a:cubicBezTo>
                    <a:pt x="17" y="86"/>
                    <a:pt x="6" y="91"/>
                    <a:pt x="4" y="92"/>
                  </a:cubicBezTo>
                  <a:cubicBezTo>
                    <a:pt x="4" y="92"/>
                    <a:pt x="4" y="92"/>
                    <a:pt x="4" y="92"/>
                  </a:cubicBezTo>
                  <a:cubicBezTo>
                    <a:pt x="4" y="92"/>
                    <a:pt x="4" y="92"/>
                    <a:pt x="4" y="92"/>
                  </a:cubicBezTo>
                  <a:cubicBezTo>
                    <a:pt x="4" y="93"/>
                    <a:pt x="4" y="93"/>
                    <a:pt x="4" y="92"/>
                  </a:cubicBezTo>
                  <a:cubicBezTo>
                    <a:pt x="4" y="92"/>
                    <a:pt x="3" y="92"/>
                    <a:pt x="3" y="92"/>
                  </a:cubicBezTo>
                  <a:cubicBezTo>
                    <a:pt x="3" y="92"/>
                    <a:pt x="3" y="92"/>
                    <a:pt x="3" y="92"/>
                  </a:cubicBezTo>
                  <a:cubicBezTo>
                    <a:pt x="30" y="74"/>
                    <a:pt x="77" y="42"/>
                    <a:pt x="93" y="30"/>
                  </a:cubicBezTo>
                  <a:cubicBezTo>
                    <a:pt x="1" y="83"/>
                    <a:pt x="1" y="83"/>
                    <a:pt x="1" y="83"/>
                  </a:cubicBezTo>
                  <a:cubicBezTo>
                    <a:pt x="1" y="84"/>
                    <a:pt x="1" y="84"/>
                    <a:pt x="1" y="84"/>
                  </a:cubicBezTo>
                  <a:cubicBezTo>
                    <a:pt x="0" y="83"/>
                    <a:pt x="0" y="83"/>
                    <a:pt x="0" y="83"/>
                  </a:cubicBezTo>
                  <a:cubicBezTo>
                    <a:pt x="0" y="83"/>
                    <a:pt x="0" y="83"/>
                    <a:pt x="0" y="83"/>
                  </a:cubicBezTo>
                  <a:cubicBezTo>
                    <a:pt x="0" y="83"/>
                    <a:pt x="0" y="83"/>
                    <a:pt x="0" y="83"/>
                  </a:cubicBezTo>
                  <a:cubicBezTo>
                    <a:pt x="1" y="83"/>
                    <a:pt x="1" y="83"/>
                    <a:pt x="1" y="83"/>
                  </a:cubicBezTo>
                  <a:cubicBezTo>
                    <a:pt x="2" y="82"/>
                    <a:pt x="5" y="79"/>
                    <a:pt x="17" y="72"/>
                  </a:cubicBezTo>
                  <a:cubicBezTo>
                    <a:pt x="26" y="66"/>
                    <a:pt x="38" y="59"/>
                    <a:pt x="53" y="49"/>
                  </a:cubicBezTo>
                  <a:cubicBezTo>
                    <a:pt x="67" y="40"/>
                    <a:pt x="80" y="32"/>
                    <a:pt x="90" y="26"/>
                  </a:cubicBezTo>
                  <a:cubicBezTo>
                    <a:pt x="81" y="31"/>
                    <a:pt x="70" y="37"/>
                    <a:pt x="60" y="43"/>
                  </a:cubicBezTo>
                  <a:cubicBezTo>
                    <a:pt x="26" y="63"/>
                    <a:pt x="26" y="63"/>
                    <a:pt x="26" y="63"/>
                  </a:cubicBezTo>
                  <a:cubicBezTo>
                    <a:pt x="26" y="63"/>
                    <a:pt x="26" y="63"/>
                    <a:pt x="26" y="63"/>
                  </a:cubicBezTo>
                  <a:cubicBezTo>
                    <a:pt x="26" y="62"/>
                    <a:pt x="26" y="62"/>
                    <a:pt x="26" y="62"/>
                  </a:cubicBezTo>
                  <a:cubicBezTo>
                    <a:pt x="45" y="46"/>
                    <a:pt x="78" y="17"/>
                    <a:pt x="88" y="8"/>
                  </a:cubicBezTo>
                  <a:cubicBezTo>
                    <a:pt x="72" y="17"/>
                    <a:pt x="9" y="53"/>
                    <a:pt x="8" y="54"/>
                  </a:cubicBezTo>
                  <a:cubicBezTo>
                    <a:pt x="8" y="54"/>
                    <a:pt x="8" y="54"/>
                    <a:pt x="8" y="54"/>
                  </a:cubicBezTo>
                  <a:cubicBezTo>
                    <a:pt x="8" y="54"/>
                    <a:pt x="7" y="54"/>
                    <a:pt x="7" y="54"/>
                  </a:cubicBezTo>
                  <a:cubicBezTo>
                    <a:pt x="7" y="53"/>
                    <a:pt x="7" y="53"/>
                    <a:pt x="8" y="53"/>
                  </a:cubicBezTo>
                  <a:cubicBezTo>
                    <a:pt x="8" y="53"/>
                    <a:pt x="8" y="53"/>
                    <a:pt x="8" y="53"/>
                  </a:cubicBezTo>
                  <a:cubicBezTo>
                    <a:pt x="8" y="53"/>
                    <a:pt x="8" y="53"/>
                    <a:pt x="8" y="53"/>
                  </a:cubicBezTo>
                  <a:cubicBezTo>
                    <a:pt x="9" y="52"/>
                    <a:pt x="10" y="51"/>
                    <a:pt x="15" y="48"/>
                  </a:cubicBezTo>
                  <a:cubicBezTo>
                    <a:pt x="19" y="45"/>
                    <a:pt x="25" y="41"/>
                    <a:pt x="32" y="37"/>
                  </a:cubicBezTo>
                  <a:cubicBezTo>
                    <a:pt x="42" y="30"/>
                    <a:pt x="55" y="22"/>
                    <a:pt x="63" y="16"/>
                  </a:cubicBezTo>
                  <a:cubicBezTo>
                    <a:pt x="59" y="18"/>
                    <a:pt x="55" y="21"/>
                    <a:pt x="51" y="23"/>
                  </a:cubicBezTo>
                  <a:cubicBezTo>
                    <a:pt x="15" y="44"/>
                    <a:pt x="15" y="44"/>
                    <a:pt x="14" y="44"/>
                  </a:cubicBezTo>
                  <a:cubicBezTo>
                    <a:pt x="14" y="44"/>
                    <a:pt x="14" y="44"/>
                    <a:pt x="14" y="44"/>
                  </a:cubicBezTo>
                  <a:cubicBezTo>
                    <a:pt x="14" y="44"/>
                    <a:pt x="14" y="44"/>
                    <a:pt x="38" y="10"/>
                  </a:cubicBezTo>
                  <a:cubicBezTo>
                    <a:pt x="36" y="11"/>
                    <a:pt x="30" y="15"/>
                    <a:pt x="26" y="17"/>
                  </a:cubicBezTo>
                  <a:cubicBezTo>
                    <a:pt x="25" y="17"/>
                    <a:pt x="25" y="17"/>
                    <a:pt x="25" y="17"/>
                  </a:cubicBezTo>
                  <a:cubicBezTo>
                    <a:pt x="25" y="17"/>
                    <a:pt x="25" y="17"/>
                    <a:pt x="25" y="17"/>
                  </a:cubicBezTo>
                  <a:cubicBezTo>
                    <a:pt x="25" y="17"/>
                    <a:pt x="25" y="17"/>
                    <a:pt x="23" y="9"/>
                  </a:cubicBezTo>
                  <a:cubicBezTo>
                    <a:pt x="22" y="6"/>
                    <a:pt x="22" y="2"/>
                    <a:pt x="21" y="1"/>
                  </a:cubicBezTo>
                  <a:cubicBezTo>
                    <a:pt x="17" y="3"/>
                    <a:pt x="17" y="3"/>
                    <a:pt x="16" y="3"/>
                  </a:cubicBezTo>
                  <a:cubicBezTo>
                    <a:pt x="17" y="3"/>
                    <a:pt x="17" y="3"/>
                    <a:pt x="17" y="3"/>
                  </a:cubicBezTo>
                  <a:cubicBezTo>
                    <a:pt x="16" y="3"/>
                    <a:pt x="16" y="3"/>
                    <a:pt x="16" y="3"/>
                  </a:cubicBezTo>
                  <a:cubicBezTo>
                    <a:pt x="17" y="3"/>
                    <a:pt x="19" y="1"/>
                    <a:pt x="21" y="0"/>
                  </a:cubicBezTo>
                  <a:cubicBezTo>
                    <a:pt x="22" y="0"/>
                    <a:pt x="22" y="0"/>
                    <a:pt x="22" y="0"/>
                  </a:cubicBezTo>
                  <a:cubicBezTo>
                    <a:pt x="22" y="0"/>
                    <a:pt x="22" y="0"/>
                    <a:pt x="22" y="0"/>
                  </a:cubicBezTo>
                  <a:cubicBezTo>
                    <a:pt x="22" y="0"/>
                    <a:pt x="22" y="0"/>
                    <a:pt x="24" y="9"/>
                  </a:cubicBezTo>
                  <a:cubicBezTo>
                    <a:pt x="25" y="12"/>
                    <a:pt x="25" y="15"/>
                    <a:pt x="26" y="16"/>
                  </a:cubicBezTo>
                  <a:cubicBezTo>
                    <a:pt x="39" y="8"/>
                    <a:pt x="40" y="8"/>
                    <a:pt x="40" y="8"/>
                  </a:cubicBezTo>
                  <a:cubicBezTo>
                    <a:pt x="40" y="8"/>
                    <a:pt x="40" y="8"/>
                    <a:pt x="40" y="8"/>
                  </a:cubicBezTo>
                  <a:cubicBezTo>
                    <a:pt x="40" y="8"/>
                    <a:pt x="40" y="8"/>
                    <a:pt x="40" y="9"/>
                  </a:cubicBezTo>
                  <a:cubicBezTo>
                    <a:pt x="34" y="17"/>
                    <a:pt x="20" y="37"/>
                    <a:pt x="16" y="43"/>
                  </a:cubicBezTo>
                  <a:cubicBezTo>
                    <a:pt x="21" y="40"/>
                    <a:pt x="37" y="30"/>
                    <a:pt x="50" y="23"/>
                  </a:cubicBezTo>
                  <a:cubicBezTo>
                    <a:pt x="72" y="10"/>
                    <a:pt x="72" y="10"/>
                    <a:pt x="73" y="10"/>
                  </a:cubicBezTo>
                  <a:cubicBezTo>
                    <a:pt x="73" y="10"/>
                    <a:pt x="73" y="10"/>
                    <a:pt x="73" y="10"/>
                  </a:cubicBezTo>
                  <a:cubicBezTo>
                    <a:pt x="73" y="10"/>
                    <a:pt x="73" y="10"/>
                    <a:pt x="73" y="11"/>
                  </a:cubicBezTo>
                  <a:cubicBezTo>
                    <a:pt x="73" y="11"/>
                    <a:pt x="73" y="11"/>
                    <a:pt x="73" y="11"/>
                  </a:cubicBezTo>
                  <a:cubicBezTo>
                    <a:pt x="73" y="11"/>
                    <a:pt x="73" y="11"/>
                    <a:pt x="73" y="11"/>
                  </a:cubicBezTo>
                  <a:cubicBezTo>
                    <a:pt x="71" y="12"/>
                    <a:pt x="63" y="17"/>
                    <a:pt x="32" y="38"/>
                  </a:cubicBezTo>
                  <a:cubicBezTo>
                    <a:pt x="28" y="41"/>
                    <a:pt x="24" y="43"/>
                    <a:pt x="20" y="46"/>
                  </a:cubicBezTo>
                  <a:cubicBezTo>
                    <a:pt x="78" y="12"/>
                    <a:pt x="89" y="6"/>
                    <a:pt x="91" y="5"/>
                  </a:cubicBezTo>
                  <a:cubicBezTo>
                    <a:pt x="91" y="5"/>
                    <a:pt x="91" y="5"/>
                    <a:pt x="91" y="5"/>
                  </a:cubicBezTo>
                  <a:cubicBezTo>
                    <a:pt x="91" y="5"/>
                    <a:pt x="91" y="5"/>
                    <a:pt x="91" y="5"/>
                  </a:cubicBezTo>
                  <a:cubicBezTo>
                    <a:pt x="92" y="5"/>
                    <a:pt x="92" y="5"/>
                    <a:pt x="92" y="5"/>
                  </a:cubicBezTo>
                  <a:cubicBezTo>
                    <a:pt x="92" y="5"/>
                    <a:pt x="92" y="5"/>
                    <a:pt x="92" y="5"/>
                  </a:cubicBezTo>
                  <a:cubicBezTo>
                    <a:pt x="92" y="5"/>
                    <a:pt x="92" y="5"/>
                    <a:pt x="92" y="5"/>
                  </a:cubicBezTo>
                  <a:cubicBezTo>
                    <a:pt x="92" y="5"/>
                    <a:pt x="92" y="5"/>
                    <a:pt x="92" y="5"/>
                  </a:cubicBezTo>
                  <a:cubicBezTo>
                    <a:pt x="92" y="5"/>
                    <a:pt x="92" y="5"/>
                    <a:pt x="92" y="5"/>
                  </a:cubicBezTo>
                  <a:cubicBezTo>
                    <a:pt x="91" y="6"/>
                    <a:pt x="88" y="8"/>
                    <a:pt x="82" y="14"/>
                  </a:cubicBezTo>
                  <a:cubicBezTo>
                    <a:pt x="76" y="20"/>
                    <a:pt x="67" y="27"/>
                    <a:pt x="59" y="34"/>
                  </a:cubicBezTo>
                  <a:cubicBezTo>
                    <a:pt x="47" y="45"/>
                    <a:pt x="35" y="55"/>
                    <a:pt x="30" y="60"/>
                  </a:cubicBezTo>
                  <a:cubicBezTo>
                    <a:pt x="35" y="57"/>
                    <a:pt x="48" y="49"/>
                    <a:pt x="60" y="42"/>
                  </a:cubicBezTo>
                  <a:cubicBezTo>
                    <a:pt x="97" y="21"/>
                    <a:pt x="104" y="16"/>
                    <a:pt x="106" y="16"/>
                  </a:cubicBezTo>
                  <a:cubicBezTo>
                    <a:pt x="106" y="16"/>
                    <a:pt x="106" y="16"/>
                    <a:pt x="106" y="16"/>
                  </a:cubicBezTo>
                  <a:cubicBezTo>
                    <a:pt x="106" y="16"/>
                    <a:pt x="106" y="16"/>
                    <a:pt x="106" y="16"/>
                  </a:cubicBezTo>
                  <a:cubicBezTo>
                    <a:pt x="106" y="16"/>
                    <a:pt x="106" y="16"/>
                    <a:pt x="106" y="16"/>
                  </a:cubicBezTo>
                  <a:cubicBezTo>
                    <a:pt x="106" y="16"/>
                    <a:pt x="106" y="16"/>
                    <a:pt x="107" y="16"/>
                  </a:cubicBezTo>
                  <a:cubicBezTo>
                    <a:pt x="107" y="16"/>
                    <a:pt x="107" y="16"/>
                    <a:pt x="106" y="16"/>
                  </a:cubicBezTo>
                  <a:cubicBezTo>
                    <a:pt x="80" y="33"/>
                    <a:pt x="37" y="60"/>
                    <a:pt x="15" y="74"/>
                  </a:cubicBezTo>
                  <a:cubicBezTo>
                    <a:pt x="99" y="26"/>
                    <a:pt x="99" y="26"/>
                    <a:pt x="99" y="26"/>
                  </a:cubicBezTo>
                  <a:cubicBezTo>
                    <a:pt x="99" y="26"/>
                    <a:pt x="99" y="26"/>
                    <a:pt x="99" y="26"/>
                  </a:cubicBezTo>
                  <a:cubicBezTo>
                    <a:pt x="100" y="26"/>
                    <a:pt x="100" y="26"/>
                    <a:pt x="99" y="27"/>
                  </a:cubicBezTo>
                  <a:cubicBezTo>
                    <a:pt x="99" y="27"/>
                    <a:pt x="99" y="27"/>
                    <a:pt x="99" y="27"/>
                  </a:cubicBezTo>
                  <a:cubicBezTo>
                    <a:pt x="99" y="27"/>
                    <a:pt x="99" y="27"/>
                    <a:pt x="99" y="27"/>
                  </a:cubicBezTo>
                  <a:cubicBezTo>
                    <a:pt x="97" y="28"/>
                    <a:pt x="89" y="34"/>
                    <a:pt x="52" y="60"/>
                  </a:cubicBezTo>
                  <a:cubicBezTo>
                    <a:pt x="37" y="70"/>
                    <a:pt x="21" y="81"/>
                    <a:pt x="12" y="87"/>
                  </a:cubicBezTo>
                  <a:cubicBezTo>
                    <a:pt x="29" y="77"/>
                    <a:pt x="69" y="54"/>
                    <a:pt x="93" y="40"/>
                  </a:cubicBezTo>
                  <a:cubicBezTo>
                    <a:pt x="93" y="40"/>
                    <a:pt x="93" y="40"/>
                    <a:pt x="93" y="40"/>
                  </a:cubicBezTo>
                  <a:cubicBezTo>
                    <a:pt x="94" y="40"/>
                    <a:pt x="94" y="41"/>
                    <a:pt x="93" y="41"/>
                  </a:cubicBezTo>
                  <a:cubicBezTo>
                    <a:pt x="35" y="78"/>
                    <a:pt x="35" y="78"/>
                    <a:pt x="35" y="78"/>
                  </a:cubicBezTo>
                  <a:cubicBezTo>
                    <a:pt x="82" y="51"/>
                    <a:pt x="91" y="45"/>
                    <a:pt x="93" y="44"/>
                  </a:cubicBezTo>
                  <a:cubicBezTo>
                    <a:pt x="94" y="44"/>
                    <a:pt x="94" y="44"/>
                    <a:pt x="94" y="44"/>
                  </a:cubicBezTo>
                  <a:cubicBezTo>
                    <a:pt x="94" y="44"/>
                    <a:pt x="94" y="44"/>
                    <a:pt x="94" y="44"/>
                  </a:cubicBezTo>
                  <a:cubicBezTo>
                    <a:pt x="94" y="44"/>
                    <a:pt x="94" y="44"/>
                    <a:pt x="94" y="44"/>
                  </a:cubicBezTo>
                  <a:cubicBezTo>
                    <a:pt x="94" y="44"/>
                    <a:pt x="94" y="44"/>
                    <a:pt x="94" y="45"/>
                  </a:cubicBezTo>
                  <a:cubicBezTo>
                    <a:pt x="94" y="45"/>
                    <a:pt x="94" y="45"/>
                    <a:pt x="94" y="45"/>
                  </a:cubicBezTo>
                  <a:cubicBezTo>
                    <a:pt x="28" y="102"/>
                    <a:pt x="28" y="102"/>
                    <a:pt x="28" y="102"/>
                  </a:cubicBezTo>
                  <a:cubicBezTo>
                    <a:pt x="42" y="94"/>
                    <a:pt x="98" y="61"/>
                    <a:pt x="130" y="43"/>
                  </a:cubicBezTo>
                  <a:cubicBezTo>
                    <a:pt x="130" y="43"/>
                    <a:pt x="130" y="43"/>
                    <a:pt x="130" y="43"/>
                  </a:cubicBezTo>
                  <a:cubicBezTo>
                    <a:pt x="130" y="43"/>
                    <a:pt x="130" y="43"/>
                    <a:pt x="130" y="43"/>
                  </a:cubicBezTo>
                  <a:cubicBezTo>
                    <a:pt x="130" y="43"/>
                    <a:pt x="131" y="43"/>
                    <a:pt x="130" y="43"/>
                  </a:cubicBezTo>
                  <a:cubicBezTo>
                    <a:pt x="130" y="44"/>
                    <a:pt x="130" y="44"/>
                    <a:pt x="130" y="44"/>
                  </a:cubicBezTo>
                  <a:cubicBezTo>
                    <a:pt x="130" y="44"/>
                    <a:pt x="130" y="44"/>
                    <a:pt x="130" y="44"/>
                  </a:cubicBezTo>
                  <a:cubicBezTo>
                    <a:pt x="128" y="45"/>
                    <a:pt x="121" y="51"/>
                    <a:pt x="90" y="72"/>
                  </a:cubicBezTo>
                  <a:cubicBezTo>
                    <a:pt x="79" y="79"/>
                    <a:pt x="68" y="86"/>
                    <a:pt x="60" y="91"/>
                  </a:cubicBezTo>
                  <a:cubicBezTo>
                    <a:pt x="134" y="49"/>
                    <a:pt x="134" y="49"/>
                    <a:pt x="134" y="49"/>
                  </a:cubicBezTo>
                  <a:cubicBezTo>
                    <a:pt x="134" y="48"/>
                    <a:pt x="135" y="49"/>
                    <a:pt x="135" y="49"/>
                  </a:cubicBezTo>
                  <a:cubicBezTo>
                    <a:pt x="135" y="49"/>
                    <a:pt x="135" y="49"/>
                    <a:pt x="135" y="49"/>
                  </a:cubicBezTo>
                  <a:cubicBezTo>
                    <a:pt x="108" y="68"/>
                    <a:pt x="63" y="99"/>
                    <a:pt x="47" y="111"/>
                  </a:cubicBezTo>
                  <a:cubicBezTo>
                    <a:pt x="60" y="103"/>
                    <a:pt x="91" y="85"/>
                    <a:pt x="119" y="69"/>
                  </a:cubicBezTo>
                  <a:cubicBezTo>
                    <a:pt x="175" y="37"/>
                    <a:pt x="184" y="31"/>
                    <a:pt x="186" y="30"/>
                  </a:cubicBezTo>
                  <a:cubicBezTo>
                    <a:pt x="186" y="30"/>
                    <a:pt x="186" y="30"/>
                    <a:pt x="186" y="30"/>
                  </a:cubicBezTo>
                  <a:cubicBezTo>
                    <a:pt x="186" y="30"/>
                    <a:pt x="186" y="30"/>
                    <a:pt x="186" y="30"/>
                  </a:cubicBezTo>
                  <a:cubicBezTo>
                    <a:pt x="187" y="30"/>
                    <a:pt x="187" y="30"/>
                    <a:pt x="187" y="30"/>
                  </a:cubicBezTo>
                  <a:cubicBezTo>
                    <a:pt x="187" y="30"/>
                    <a:pt x="187" y="30"/>
                    <a:pt x="187" y="30"/>
                  </a:cubicBezTo>
                  <a:cubicBezTo>
                    <a:pt x="187" y="31"/>
                    <a:pt x="187" y="31"/>
                    <a:pt x="187" y="31"/>
                  </a:cubicBezTo>
                  <a:cubicBezTo>
                    <a:pt x="154" y="55"/>
                    <a:pt x="95" y="98"/>
                    <a:pt x="78" y="111"/>
                  </a:cubicBezTo>
                  <a:cubicBezTo>
                    <a:pt x="232" y="22"/>
                    <a:pt x="232" y="22"/>
                    <a:pt x="232" y="22"/>
                  </a:cubicBezTo>
                  <a:cubicBezTo>
                    <a:pt x="236" y="19"/>
                    <a:pt x="239" y="17"/>
                    <a:pt x="243" y="16"/>
                  </a:cubicBezTo>
                  <a:cubicBezTo>
                    <a:pt x="261" y="5"/>
                    <a:pt x="261" y="5"/>
                    <a:pt x="261" y="5"/>
                  </a:cubicBezTo>
                  <a:cubicBezTo>
                    <a:pt x="261" y="5"/>
                    <a:pt x="261" y="5"/>
                    <a:pt x="261" y="5"/>
                  </a:cubicBezTo>
                  <a:cubicBezTo>
                    <a:pt x="261" y="5"/>
                    <a:pt x="261" y="6"/>
                    <a:pt x="261" y="6"/>
                  </a:cubicBezTo>
                  <a:cubicBezTo>
                    <a:pt x="261" y="6"/>
                    <a:pt x="261" y="6"/>
                    <a:pt x="261" y="6"/>
                  </a:cubicBezTo>
                  <a:cubicBezTo>
                    <a:pt x="261" y="6"/>
                    <a:pt x="261" y="6"/>
                    <a:pt x="261" y="6"/>
                  </a:cubicBezTo>
                  <a:cubicBezTo>
                    <a:pt x="261" y="6"/>
                    <a:pt x="261" y="6"/>
                    <a:pt x="261" y="6"/>
                  </a:cubicBezTo>
                  <a:cubicBezTo>
                    <a:pt x="261" y="6"/>
                    <a:pt x="260" y="7"/>
                    <a:pt x="260" y="7"/>
                  </a:cubicBezTo>
                  <a:cubicBezTo>
                    <a:pt x="260" y="7"/>
                    <a:pt x="260" y="7"/>
                    <a:pt x="259" y="8"/>
                  </a:cubicBezTo>
                  <a:cubicBezTo>
                    <a:pt x="258" y="9"/>
                    <a:pt x="123" y="94"/>
                    <a:pt x="90" y="115"/>
                  </a:cubicBezTo>
                  <a:cubicBezTo>
                    <a:pt x="95" y="113"/>
                    <a:pt x="101" y="109"/>
                    <a:pt x="107" y="105"/>
                  </a:cubicBezTo>
                  <a:cubicBezTo>
                    <a:pt x="112" y="102"/>
                    <a:pt x="119" y="99"/>
                    <a:pt x="127" y="94"/>
                  </a:cubicBezTo>
                  <a:cubicBezTo>
                    <a:pt x="136" y="89"/>
                    <a:pt x="145" y="83"/>
                    <a:pt x="155" y="78"/>
                  </a:cubicBezTo>
                  <a:cubicBezTo>
                    <a:pt x="162" y="73"/>
                    <a:pt x="170" y="69"/>
                    <a:pt x="177" y="65"/>
                  </a:cubicBezTo>
                  <a:cubicBezTo>
                    <a:pt x="233" y="31"/>
                    <a:pt x="250" y="22"/>
                    <a:pt x="252" y="22"/>
                  </a:cubicBezTo>
                  <a:cubicBezTo>
                    <a:pt x="252" y="22"/>
                    <a:pt x="252" y="22"/>
                    <a:pt x="252" y="22"/>
                  </a:cubicBezTo>
                  <a:cubicBezTo>
                    <a:pt x="252" y="22"/>
                    <a:pt x="252" y="22"/>
                    <a:pt x="252" y="22"/>
                  </a:cubicBezTo>
                  <a:cubicBezTo>
                    <a:pt x="252" y="22"/>
                    <a:pt x="252" y="22"/>
                    <a:pt x="236" y="32"/>
                  </a:cubicBezTo>
                  <a:cubicBezTo>
                    <a:pt x="226" y="38"/>
                    <a:pt x="212" y="46"/>
                    <a:pt x="197" y="54"/>
                  </a:cubicBezTo>
                  <a:cubicBezTo>
                    <a:pt x="184" y="62"/>
                    <a:pt x="169" y="71"/>
                    <a:pt x="155" y="79"/>
                  </a:cubicBezTo>
                  <a:cubicBezTo>
                    <a:pt x="150" y="81"/>
                    <a:pt x="146" y="84"/>
                    <a:pt x="142" y="86"/>
                  </a:cubicBezTo>
                  <a:cubicBezTo>
                    <a:pt x="253" y="22"/>
                    <a:pt x="253" y="22"/>
                    <a:pt x="253" y="22"/>
                  </a:cubicBezTo>
                  <a:cubicBezTo>
                    <a:pt x="254" y="22"/>
                    <a:pt x="254" y="22"/>
                    <a:pt x="254" y="22"/>
                  </a:cubicBezTo>
                  <a:cubicBezTo>
                    <a:pt x="254" y="22"/>
                    <a:pt x="254" y="23"/>
                    <a:pt x="254" y="23"/>
                  </a:cubicBezTo>
                  <a:cubicBezTo>
                    <a:pt x="143" y="89"/>
                    <a:pt x="143" y="89"/>
                    <a:pt x="143" y="89"/>
                  </a:cubicBezTo>
                  <a:cubicBezTo>
                    <a:pt x="148" y="86"/>
                    <a:pt x="155" y="82"/>
                    <a:pt x="161" y="78"/>
                  </a:cubicBezTo>
                  <a:cubicBezTo>
                    <a:pt x="234" y="36"/>
                    <a:pt x="260" y="20"/>
                    <a:pt x="262" y="20"/>
                  </a:cubicBezTo>
                  <a:cubicBezTo>
                    <a:pt x="262" y="20"/>
                    <a:pt x="262" y="20"/>
                    <a:pt x="262" y="20"/>
                  </a:cubicBezTo>
                  <a:cubicBezTo>
                    <a:pt x="262" y="20"/>
                    <a:pt x="262" y="20"/>
                    <a:pt x="262" y="20"/>
                  </a:cubicBezTo>
                  <a:cubicBezTo>
                    <a:pt x="263" y="21"/>
                    <a:pt x="263" y="21"/>
                    <a:pt x="234" y="38"/>
                  </a:cubicBezTo>
                  <a:cubicBezTo>
                    <a:pt x="219" y="47"/>
                    <a:pt x="198" y="60"/>
                    <a:pt x="172" y="76"/>
                  </a:cubicBezTo>
                  <a:cubicBezTo>
                    <a:pt x="158" y="84"/>
                    <a:pt x="145" y="92"/>
                    <a:pt x="133" y="99"/>
                  </a:cubicBezTo>
                  <a:cubicBezTo>
                    <a:pt x="266" y="22"/>
                    <a:pt x="266" y="22"/>
                    <a:pt x="266" y="22"/>
                  </a:cubicBezTo>
                  <a:cubicBezTo>
                    <a:pt x="266" y="22"/>
                    <a:pt x="266" y="22"/>
                    <a:pt x="266" y="22"/>
                  </a:cubicBezTo>
                  <a:cubicBezTo>
                    <a:pt x="266" y="22"/>
                    <a:pt x="267" y="22"/>
                    <a:pt x="267" y="22"/>
                  </a:cubicBezTo>
                  <a:cubicBezTo>
                    <a:pt x="267" y="22"/>
                    <a:pt x="267" y="23"/>
                    <a:pt x="266" y="23"/>
                  </a:cubicBezTo>
                  <a:cubicBezTo>
                    <a:pt x="266" y="23"/>
                    <a:pt x="266" y="23"/>
                    <a:pt x="266" y="23"/>
                  </a:cubicBezTo>
                  <a:cubicBezTo>
                    <a:pt x="266" y="23"/>
                    <a:pt x="266" y="23"/>
                    <a:pt x="266" y="23"/>
                  </a:cubicBezTo>
                  <a:cubicBezTo>
                    <a:pt x="265" y="24"/>
                    <a:pt x="260" y="27"/>
                    <a:pt x="243" y="38"/>
                  </a:cubicBezTo>
                  <a:cubicBezTo>
                    <a:pt x="231" y="46"/>
                    <a:pt x="214" y="57"/>
                    <a:pt x="192" y="71"/>
                  </a:cubicBezTo>
                  <a:cubicBezTo>
                    <a:pt x="169" y="85"/>
                    <a:pt x="145" y="100"/>
                    <a:pt x="131" y="109"/>
                  </a:cubicBezTo>
                  <a:cubicBezTo>
                    <a:pt x="155" y="95"/>
                    <a:pt x="207" y="65"/>
                    <a:pt x="237" y="48"/>
                  </a:cubicBezTo>
                  <a:cubicBezTo>
                    <a:pt x="237" y="47"/>
                    <a:pt x="238" y="47"/>
                    <a:pt x="238" y="48"/>
                  </a:cubicBezTo>
                  <a:cubicBezTo>
                    <a:pt x="238" y="48"/>
                    <a:pt x="238" y="48"/>
                    <a:pt x="238" y="48"/>
                  </a:cubicBezTo>
                  <a:cubicBezTo>
                    <a:pt x="148" y="118"/>
                    <a:pt x="148" y="118"/>
                    <a:pt x="148" y="118"/>
                  </a:cubicBezTo>
                  <a:cubicBezTo>
                    <a:pt x="229" y="71"/>
                    <a:pt x="247" y="61"/>
                    <a:pt x="251" y="59"/>
                  </a:cubicBezTo>
                  <a:cubicBezTo>
                    <a:pt x="251" y="58"/>
                    <a:pt x="252" y="58"/>
                    <a:pt x="252" y="58"/>
                  </a:cubicBezTo>
                  <a:cubicBezTo>
                    <a:pt x="252" y="58"/>
                    <a:pt x="252" y="58"/>
                    <a:pt x="252" y="58"/>
                  </a:cubicBezTo>
                  <a:cubicBezTo>
                    <a:pt x="252" y="58"/>
                    <a:pt x="252" y="58"/>
                    <a:pt x="252" y="58"/>
                  </a:cubicBezTo>
                  <a:cubicBezTo>
                    <a:pt x="252" y="58"/>
                    <a:pt x="252" y="58"/>
                    <a:pt x="252" y="58"/>
                  </a:cubicBezTo>
                  <a:cubicBezTo>
                    <a:pt x="252" y="59"/>
                    <a:pt x="252" y="59"/>
                    <a:pt x="252" y="59"/>
                  </a:cubicBezTo>
                  <a:cubicBezTo>
                    <a:pt x="226" y="76"/>
                    <a:pt x="181" y="106"/>
                    <a:pt x="163" y="119"/>
                  </a:cubicBezTo>
                  <a:cubicBezTo>
                    <a:pt x="182" y="108"/>
                    <a:pt x="225" y="83"/>
                    <a:pt x="250" y="68"/>
                  </a:cubicBezTo>
                  <a:cubicBezTo>
                    <a:pt x="251" y="68"/>
                    <a:pt x="251" y="68"/>
                    <a:pt x="251" y="68"/>
                  </a:cubicBezTo>
                  <a:cubicBezTo>
                    <a:pt x="251" y="68"/>
                    <a:pt x="251" y="69"/>
                    <a:pt x="251" y="69"/>
                  </a:cubicBezTo>
                  <a:cubicBezTo>
                    <a:pt x="188" y="120"/>
                    <a:pt x="188" y="120"/>
                    <a:pt x="188" y="120"/>
                  </a:cubicBezTo>
                  <a:cubicBezTo>
                    <a:pt x="216" y="104"/>
                    <a:pt x="216" y="104"/>
                    <a:pt x="216" y="104"/>
                  </a:cubicBezTo>
                  <a:cubicBezTo>
                    <a:pt x="216" y="104"/>
                    <a:pt x="216" y="104"/>
                    <a:pt x="216" y="104"/>
                  </a:cubicBezTo>
                  <a:cubicBezTo>
                    <a:pt x="216" y="104"/>
                    <a:pt x="216" y="105"/>
                    <a:pt x="216" y="105"/>
                  </a:cubicBezTo>
                  <a:cubicBezTo>
                    <a:pt x="203" y="118"/>
                    <a:pt x="203" y="118"/>
                    <a:pt x="203" y="118"/>
                  </a:cubicBezTo>
                  <a:cubicBezTo>
                    <a:pt x="203" y="118"/>
                    <a:pt x="203" y="118"/>
                    <a:pt x="203" y="118"/>
                  </a:cubicBezTo>
                  <a:cubicBezTo>
                    <a:pt x="203" y="119"/>
                    <a:pt x="203" y="119"/>
                    <a:pt x="203" y="119"/>
                  </a:cubicBezTo>
                  <a:cubicBezTo>
                    <a:pt x="203" y="119"/>
                    <a:pt x="203" y="119"/>
                    <a:pt x="203" y="119"/>
                  </a:cubicBezTo>
                  <a:cubicBezTo>
                    <a:pt x="203" y="119"/>
                    <a:pt x="203" y="119"/>
                    <a:pt x="203" y="119"/>
                  </a:cubicBezTo>
                  <a:cubicBezTo>
                    <a:pt x="203" y="119"/>
                    <a:pt x="200" y="121"/>
                    <a:pt x="200" y="121"/>
                  </a:cubicBezTo>
                  <a:cubicBezTo>
                    <a:pt x="200" y="121"/>
                    <a:pt x="200" y="121"/>
                    <a:pt x="200" y="121"/>
                  </a:cubicBezTo>
                  <a:cubicBezTo>
                    <a:pt x="199" y="120"/>
                    <a:pt x="199" y="120"/>
                    <a:pt x="200" y="120"/>
                  </a:cubicBezTo>
                  <a:cubicBezTo>
                    <a:pt x="213" y="107"/>
                    <a:pt x="213" y="107"/>
                    <a:pt x="213" y="107"/>
                  </a:cubicBezTo>
                  <a:cubicBezTo>
                    <a:pt x="183" y="124"/>
                    <a:pt x="183" y="124"/>
                    <a:pt x="183" y="124"/>
                  </a:cubicBezTo>
                  <a:cubicBezTo>
                    <a:pt x="183" y="124"/>
                    <a:pt x="183" y="124"/>
                    <a:pt x="183" y="124"/>
                  </a:cubicBezTo>
                  <a:cubicBezTo>
                    <a:pt x="182" y="124"/>
                    <a:pt x="182" y="123"/>
                    <a:pt x="183" y="123"/>
                  </a:cubicBezTo>
                  <a:cubicBezTo>
                    <a:pt x="246" y="72"/>
                    <a:pt x="246" y="72"/>
                    <a:pt x="246" y="72"/>
                  </a:cubicBezTo>
                  <a:cubicBezTo>
                    <a:pt x="237" y="77"/>
                    <a:pt x="220" y="87"/>
                    <a:pt x="202" y="97"/>
                  </a:cubicBezTo>
                  <a:cubicBezTo>
                    <a:pt x="190" y="104"/>
                    <a:pt x="178" y="111"/>
                    <a:pt x="169" y="116"/>
                  </a:cubicBezTo>
                  <a:cubicBezTo>
                    <a:pt x="159" y="122"/>
                    <a:pt x="155" y="124"/>
                    <a:pt x="154" y="125"/>
                  </a:cubicBezTo>
                  <a:cubicBezTo>
                    <a:pt x="154" y="125"/>
                    <a:pt x="154" y="125"/>
                    <a:pt x="154" y="125"/>
                  </a:cubicBezTo>
                  <a:cubicBezTo>
                    <a:pt x="154" y="125"/>
                    <a:pt x="154" y="125"/>
                    <a:pt x="154" y="125"/>
                  </a:cubicBezTo>
                  <a:cubicBezTo>
                    <a:pt x="153" y="125"/>
                    <a:pt x="153" y="125"/>
                    <a:pt x="153" y="125"/>
                  </a:cubicBezTo>
                  <a:cubicBezTo>
                    <a:pt x="153" y="125"/>
                    <a:pt x="153" y="124"/>
                    <a:pt x="153" y="124"/>
                  </a:cubicBezTo>
                  <a:cubicBezTo>
                    <a:pt x="153" y="124"/>
                    <a:pt x="153" y="124"/>
                    <a:pt x="153" y="124"/>
                  </a:cubicBezTo>
                  <a:cubicBezTo>
                    <a:pt x="153" y="124"/>
                    <a:pt x="153" y="124"/>
                    <a:pt x="153" y="124"/>
                  </a:cubicBezTo>
                  <a:cubicBezTo>
                    <a:pt x="155" y="123"/>
                    <a:pt x="158" y="121"/>
                    <a:pt x="169" y="114"/>
                  </a:cubicBezTo>
                  <a:cubicBezTo>
                    <a:pt x="178" y="107"/>
                    <a:pt x="190" y="99"/>
                    <a:pt x="202" y="91"/>
                  </a:cubicBezTo>
                  <a:cubicBezTo>
                    <a:pt x="216" y="82"/>
                    <a:pt x="230" y="72"/>
                    <a:pt x="240" y="66"/>
                  </a:cubicBezTo>
                  <a:cubicBezTo>
                    <a:pt x="211" y="83"/>
                    <a:pt x="144" y="121"/>
                    <a:pt x="143" y="122"/>
                  </a:cubicBezTo>
                  <a:cubicBezTo>
                    <a:pt x="143" y="122"/>
                    <a:pt x="143" y="122"/>
                    <a:pt x="143" y="122"/>
                  </a:cubicBezTo>
                  <a:cubicBezTo>
                    <a:pt x="142" y="122"/>
                    <a:pt x="142" y="121"/>
                    <a:pt x="143" y="121"/>
                  </a:cubicBezTo>
                  <a:cubicBezTo>
                    <a:pt x="231" y="52"/>
                    <a:pt x="231" y="52"/>
                    <a:pt x="231" y="52"/>
                  </a:cubicBezTo>
                  <a:cubicBezTo>
                    <a:pt x="181" y="81"/>
                    <a:pt x="125" y="114"/>
                    <a:pt x="118" y="117"/>
                  </a:cubicBezTo>
                  <a:cubicBezTo>
                    <a:pt x="118" y="118"/>
                    <a:pt x="118" y="118"/>
                    <a:pt x="118" y="118"/>
                  </a:cubicBezTo>
                  <a:cubicBezTo>
                    <a:pt x="118" y="118"/>
                    <a:pt x="118" y="118"/>
                    <a:pt x="118" y="118"/>
                  </a:cubicBezTo>
                  <a:cubicBezTo>
                    <a:pt x="117" y="118"/>
                    <a:pt x="117" y="118"/>
                    <a:pt x="117" y="118"/>
                  </a:cubicBezTo>
                  <a:cubicBezTo>
                    <a:pt x="117" y="118"/>
                    <a:pt x="117" y="118"/>
                    <a:pt x="117" y="117"/>
                  </a:cubicBezTo>
                  <a:cubicBezTo>
                    <a:pt x="117" y="117"/>
                    <a:pt x="117" y="117"/>
                    <a:pt x="117" y="117"/>
                  </a:cubicBezTo>
                  <a:cubicBezTo>
                    <a:pt x="157" y="92"/>
                    <a:pt x="226" y="48"/>
                    <a:pt x="254" y="30"/>
                  </a:cubicBezTo>
                  <a:cubicBezTo>
                    <a:pt x="81" y="130"/>
                    <a:pt x="81" y="130"/>
                    <a:pt x="81" y="130"/>
                  </a:cubicBezTo>
                  <a:cubicBezTo>
                    <a:pt x="81" y="130"/>
                    <a:pt x="81" y="130"/>
                    <a:pt x="80" y="1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3" name="Freeform 287"/>
            <p:cNvSpPr/>
            <p:nvPr/>
          </p:nvSpPr>
          <p:spPr bwMode="auto">
            <a:xfrm>
              <a:off x="3914776" y="6084888"/>
              <a:ext cx="638175" cy="714375"/>
            </a:xfrm>
            <a:custGeom>
              <a:avLst/>
              <a:gdLst>
                <a:gd name="T0" fmla="*/ 109 w 197"/>
                <a:gd name="T1" fmla="*/ 207 h 220"/>
                <a:gd name="T2" fmla="*/ 109 w 197"/>
                <a:gd name="T3" fmla="*/ 206 h 220"/>
                <a:gd name="T4" fmla="*/ 88 w 197"/>
                <a:gd name="T5" fmla="*/ 218 h 220"/>
                <a:gd name="T6" fmla="*/ 96 w 197"/>
                <a:gd name="T7" fmla="*/ 196 h 220"/>
                <a:gd name="T8" fmla="*/ 104 w 197"/>
                <a:gd name="T9" fmla="*/ 175 h 220"/>
                <a:gd name="T10" fmla="*/ 107 w 197"/>
                <a:gd name="T11" fmla="*/ 172 h 220"/>
                <a:gd name="T12" fmla="*/ 104 w 197"/>
                <a:gd name="T13" fmla="*/ 158 h 220"/>
                <a:gd name="T14" fmla="*/ 179 w 197"/>
                <a:gd name="T15" fmla="*/ 101 h 220"/>
                <a:gd name="T16" fmla="*/ 91 w 197"/>
                <a:gd name="T17" fmla="*/ 151 h 220"/>
                <a:gd name="T18" fmla="*/ 110 w 197"/>
                <a:gd name="T19" fmla="*/ 122 h 220"/>
                <a:gd name="T20" fmla="*/ 94 w 197"/>
                <a:gd name="T21" fmla="*/ 118 h 220"/>
                <a:gd name="T22" fmla="*/ 42 w 197"/>
                <a:gd name="T23" fmla="*/ 127 h 220"/>
                <a:gd name="T24" fmla="*/ 18 w 197"/>
                <a:gd name="T25" fmla="*/ 128 h 220"/>
                <a:gd name="T26" fmla="*/ 45 w 197"/>
                <a:gd name="T27" fmla="*/ 108 h 220"/>
                <a:gd name="T28" fmla="*/ 8 w 197"/>
                <a:gd name="T29" fmla="*/ 112 h 220"/>
                <a:gd name="T30" fmla="*/ 1 w 197"/>
                <a:gd name="T31" fmla="*/ 115 h 220"/>
                <a:gd name="T32" fmla="*/ 94 w 197"/>
                <a:gd name="T33" fmla="*/ 58 h 220"/>
                <a:gd name="T34" fmla="*/ 4 w 197"/>
                <a:gd name="T35" fmla="*/ 106 h 220"/>
                <a:gd name="T36" fmla="*/ 3 w 197"/>
                <a:gd name="T37" fmla="*/ 91 h 220"/>
                <a:gd name="T38" fmla="*/ 61 w 197"/>
                <a:gd name="T39" fmla="*/ 53 h 220"/>
                <a:gd name="T40" fmla="*/ 17 w 197"/>
                <a:gd name="T41" fmla="*/ 78 h 220"/>
                <a:gd name="T42" fmla="*/ 8 w 197"/>
                <a:gd name="T43" fmla="*/ 82 h 220"/>
                <a:gd name="T44" fmla="*/ 11 w 197"/>
                <a:gd name="T45" fmla="*/ 48 h 220"/>
                <a:gd name="T46" fmla="*/ 12 w 197"/>
                <a:gd name="T47" fmla="*/ 46 h 220"/>
                <a:gd name="T48" fmla="*/ 26 w 197"/>
                <a:gd name="T49" fmla="*/ 63 h 220"/>
                <a:gd name="T50" fmla="*/ 93 w 197"/>
                <a:gd name="T51" fmla="*/ 33 h 220"/>
                <a:gd name="T52" fmla="*/ 77 w 197"/>
                <a:gd name="T53" fmla="*/ 43 h 220"/>
                <a:gd name="T54" fmla="*/ 87 w 197"/>
                <a:gd name="T55" fmla="*/ 41 h 220"/>
                <a:gd name="T56" fmla="*/ 189 w 197"/>
                <a:gd name="T57" fmla="*/ 0 h 220"/>
                <a:gd name="T58" fmla="*/ 194 w 197"/>
                <a:gd name="T59" fmla="*/ 4 h 220"/>
                <a:gd name="T60" fmla="*/ 23 w 197"/>
                <a:gd name="T61" fmla="*/ 124 h 220"/>
                <a:gd name="T62" fmla="*/ 179 w 197"/>
                <a:gd name="T63" fmla="*/ 35 h 220"/>
                <a:gd name="T64" fmla="*/ 191 w 197"/>
                <a:gd name="T65" fmla="*/ 42 h 220"/>
                <a:gd name="T66" fmla="*/ 162 w 197"/>
                <a:gd name="T67" fmla="*/ 78 h 220"/>
                <a:gd name="T68" fmla="*/ 114 w 197"/>
                <a:gd name="T69" fmla="*/ 118 h 220"/>
                <a:gd name="T70" fmla="*/ 146 w 197"/>
                <a:gd name="T71" fmla="*/ 101 h 220"/>
                <a:gd name="T72" fmla="*/ 185 w 197"/>
                <a:gd name="T73" fmla="*/ 97 h 220"/>
                <a:gd name="T74" fmla="*/ 185 w 197"/>
                <a:gd name="T75" fmla="*/ 97 h 220"/>
                <a:gd name="T76" fmla="*/ 173 w 197"/>
                <a:gd name="T77" fmla="*/ 118 h 220"/>
                <a:gd name="T78" fmla="*/ 180 w 197"/>
                <a:gd name="T79" fmla="*/ 131 h 220"/>
                <a:gd name="T80" fmla="*/ 180 w 197"/>
                <a:gd name="T81" fmla="*/ 132 h 220"/>
                <a:gd name="T82" fmla="*/ 197 w 197"/>
                <a:gd name="T83" fmla="*/ 124 h 220"/>
                <a:gd name="T84" fmla="*/ 192 w 197"/>
                <a:gd name="T85" fmla="*/ 142 h 220"/>
                <a:gd name="T86" fmla="*/ 142 w 197"/>
                <a:gd name="T87" fmla="*/ 186 h 220"/>
                <a:gd name="T88" fmla="*/ 175 w 197"/>
                <a:gd name="T89" fmla="*/ 168 h 220"/>
                <a:gd name="T90" fmla="*/ 168 w 197"/>
                <a:gd name="T91" fmla="*/ 173 h 220"/>
                <a:gd name="T92" fmla="*/ 190 w 197"/>
                <a:gd name="T93" fmla="*/ 162 h 220"/>
                <a:gd name="T94" fmla="*/ 190 w 197"/>
                <a:gd name="T95" fmla="*/ 163 h 220"/>
                <a:gd name="T96" fmla="*/ 145 w 197"/>
                <a:gd name="T97" fmla="*/ 194 h 220"/>
                <a:gd name="T98" fmla="*/ 145 w 197"/>
                <a:gd name="T99" fmla="*/ 195 h 220"/>
                <a:gd name="T100" fmla="*/ 181 w 197"/>
                <a:gd name="T101" fmla="*/ 16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7" h="220">
                  <a:moveTo>
                    <a:pt x="91" y="220"/>
                  </a:moveTo>
                  <a:cubicBezTo>
                    <a:pt x="91" y="220"/>
                    <a:pt x="91" y="220"/>
                    <a:pt x="91" y="220"/>
                  </a:cubicBezTo>
                  <a:cubicBezTo>
                    <a:pt x="91" y="219"/>
                    <a:pt x="91" y="219"/>
                    <a:pt x="91" y="219"/>
                  </a:cubicBezTo>
                  <a:cubicBezTo>
                    <a:pt x="101" y="213"/>
                    <a:pt x="120" y="202"/>
                    <a:pt x="136" y="192"/>
                  </a:cubicBezTo>
                  <a:cubicBezTo>
                    <a:pt x="110" y="207"/>
                    <a:pt x="109" y="207"/>
                    <a:pt x="109" y="207"/>
                  </a:cubicBezTo>
                  <a:cubicBezTo>
                    <a:pt x="109" y="207"/>
                    <a:pt x="109" y="207"/>
                    <a:pt x="109" y="207"/>
                  </a:cubicBezTo>
                  <a:cubicBezTo>
                    <a:pt x="109" y="207"/>
                    <a:pt x="109" y="207"/>
                    <a:pt x="109" y="206"/>
                  </a:cubicBezTo>
                  <a:cubicBezTo>
                    <a:pt x="109" y="206"/>
                    <a:pt x="109" y="206"/>
                    <a:pt x="109" y="206"/>
                  </a:cubicBezTo>
                  <a:cubicBezTo>
                    <a:pt x="109" y="206"/>
                    <a:pt x="109" y="206"/>
                    <a:pt x="109" y="206"/>
                  </a:cubicBezTo>
                  <a:cubicBezTo>
                    <a:pt x="109" y="206"/>
                    <a:pt x="109" y="206"/>
                    <a:pt x="109" y="206"/>
                  </a:cubicBezTo>
                  <a:cubicBezTo>
                    <a:pt x="89" y="218"/>
                    <a:pt x="88" y="219"/>
                    <a:pt x="88" y="219"/>
                  </a:cubicBezTo>
                  <a:cubicBezTo>
                    <a:pt x="87" y="219"/>
                    <a:pt x="87" y="218"/>
                    <a:pt x="87" y="218"/>
                  </a:cubicBezTo>
                  <a:cubicBezTo>
                    <a:pt x="87" y="218"/>
                    <a:pt x="87" y="218"/>
                    <a:pt x="88" y="218"/>
                  </a:cubicBezTo>
                  <a:cubicBezTo>
                    <a:pt x="88" y="218"/>
                    <a:pt x="88" y="218"/>
                    <a:pt x="88" y="218"/>
                  </a:cubicBezTo>
                  <a:cubicBezTo>
                    <a:pt x="88" y="218"/>
                    <a:pt x="88" y="218"/>
                    <a:pt x="88" y="218"/>
                  </a:cubicBezTo>
                  <a:cubicBezTo>
                    <a:pt x="89" y="216"/>
                    <a:pt x="97" y="210"/>
                    <a:pt x="134" y="183"/>
                  </a:cubicBezTo>
                  <a:cubicBezTo>
                    <a:pt x="154" y="168"/>
                    <a:pt x="177" y="152"/>
                    <a:pt x="186" y="145"/>
                  </a:cubicBezTo>
                  <a:cubicBezTo>
                    <a:pt x="97" y="197"/>
                    <a:pt x="97" y="197"/>
                    <a:pt x="97" y="197"/>
                  </a:cubicBezTo>
                  <a:cubicBezTo>
                    <a:pt x="96" y="197"/>
                    <a:pt x="96" y="197"/>
                    <a:pt x="96" y="196"/>
                  </a:cubicBezTo>
                  <a:cubicBezTo>
                    <a:pt x="96" y="196"/>
                    <a:pt x="96" y="196"/>
                    <a:pt x="96" y="196"/>
                  </a:cubicBezTo>
                  <a:cubicBezTo>
                    <a:pt x="188" y="129"/>
                    <a:pt x="188" y="129"/>
                    <a:pt x="188" y="129"/>
                  </a:cubicBezTo>
                  <a:cubicBezTo>
                    <a:pt x="120" y="169"/>
                    <a:pt x="119" y="169"/>
                    <a:pt x="119" y="169"/>
                  </a:cubicBezTo>
                  <a:cubicBezTo>
                    <a:pt x="119" y="168"/>
                    <a:pt x="119" y="168"/>
                    <a:pt x="119" y="168"/>
                  </a:cubicBezTo>
                  <a:cubicBezTo>
                    <a:pt x="118" y="168"/>
                    <a:pt x="118" y="168"/>
                    <a:pt x="123" y="165"/>
                  </a:cubicBezTo>
                  <a:cubicBezTo>
                    <a:pt x="109" y="173"/>
                    <a:pt x="105" y="175"/>
                    <a:pt x="104" y="175"/>
                  </a:cubicBezTo>
                  <a:cubicBezTo>
                    <a:pt x="104" y="175"/>
                    <a:pt x="104" y="175"/>
                    <a:pt x="104" y="175"/>
                  </a:cubicBezTo>
                  <a:cubicBezTo>
                    <a:pt x="104" y="175"/>
                    <a:pt x="104" y="175"/>
                    <a:pt x="104" y="175"/>
                  </a:cubicBezTo>
                  <a:cubicBezTo>
                    <a:pt x="104" y="176"/>
                    <a:pt x="104" y="176"/>
                    <a:pt x="104" y="176"/>
                  </a:cubicBezTo>
                  <a:cubicBezTo>
                    <a:pt x="104" y="175"/>
                    <a:pt x="104" y="175"/>
                    <a:pt x="104" y="175"/>
                  </a:cubicBezTo>
                  <a:cubicBezTo>
                    <a:pt x="103" y="175"/>
                    <a:pt x="103" y="175"/>
                    <a:pt x="107" y="172"/>
                  </a:cubicBezTo>
                  <a:cubicBezTo>
                    <a:pt x="110" y="170"/>
                    <a:pt x="113" y="167"/>
                    <a:pt x="117" y="164"/>
                  </a:cubicBezTo>
                  <a:cubicBezTo>
                    <a:pt x="133" y="151"/>
                    <a:pt x="160" y="128"/>
                    <a:pt x="169" y="120"/>
                  </a:cubicBezTo>
                  <a:cubicBezTo>
                    <a:pt x="141" y="137"/>
                    <a:pt x="108" y="156"/>
                    <a:pt x="104" y="158"/>
                  </a:cubicBezTo>
                  <a:cubicBezTo>
                    <a:pt x="104" y="158"/>
                    <a:pt x="104" y="158"/>
                    <a:pt x="104" y="158"/>
                  </a:cubicBezTo>
                  <a:cubicBezTo>
                    <a:pt x="104" y="158"/>
                    <a:pt x="104" y="158"/>
                    <a:pt x="104" y="158"/>
                  </a:cubicBezTo>
                  <a:cubicBezTo>
                    <a:pt x="104" y="158"/>
                    <a:pt x="104" y="158"/>
                    <a:pt x="104" y="158"/>
                  </a:cubicBezTo>
                  <a:cubicBezTo>
                    <a:pt x="104" y="158"/>
                    <a:pt x="104" y="158"/>
                    <a:pt x="103" y="158"/>
                  </a:cubicBezTo>
                  <a:cubicBezTo>
                    <a:pt x="103" y="157"/>
                    <a:pt x="103" y="157"/>
                    <a:pt x="116" y="148"/>
                  </a:cubicBezTo>
                  <a:cubicBezTo>
                    <a:pt x="124" y="142"/>
                    <a:pt x="134" y="134"/>
                    <a:pt x="144" y="127"/>
                  </a:cubicBezTo>
                  <a:cubicBezTo>
                    <a:pt x="158" y="116"/>
                    <a:pt x="172" y="106"/>
                    <a:pt x="179" y="101"/>
                  </a:cubicBezTo>
                  <a:cubicBezTo>
                    <a:pt x="170" y="106"/>
                    <a:pt x="152" y="116"/>
                    <a:pt x="136" y="126"/>
                  </a:cubicBezTo>
                  <a:cubicBezTo>
                    <a:pt x="92" y="152"/>
                    <a:pt x="92" y="152"/>
                    <a:pt x="91" y="151"/>
                  </a:cubicBezTo>
                  <a:cubicBezTo>
                    <a:pt x="91" y="151"/>
                    <a:pt x="91" y="151"/>
                    <a:pt x="91" y="151"/>
                  </a:cubicBezTo>
                  <a:cubicBezTo>
                    <a:pt x="91" y="151"/>
                    <a:pt x="91" y="151"/>
                    <a:pt x="91" y="151"/>
                  </a:cubicBezTo>
                  <a:cubicBezTo>
                    <a:pt x="91" y="151"/>
                    <a:pt x="91" y="151"/>
                    <a:pt x="91" y="151"/>
                  </a:cubicBezTo>
                  <a:cubicBezTo>
                    <a:pt x="91" y="151"/>
                    <a:pt x="91" y="151"/>
                    <a:pt x="91" y="151"/>
                  </a:cubicBezTo>
                  <a:cubicBezTo>
                    <a:pt x="92" y="150"/>
                    <a:pt x="93" y="148"/>
                    <a:pt x="97" y="145"/>
                  </a:cubicBezTo>
                  <a:cubicBezTo>
                    <a:pt x="101" y="141"/>
                    <a:pt x="106" y="137"/>
                    <a:pt x="112" y="131"/>
                  </a:cubicBezTo>
                  <a:cubicBezTo>
                    <a:pt x="123" y="121"/>
                    <a:pt x="137" y="108"/>
                    <a:pt x="143" y="103"/>
                  </a:cubicBezTo>
                  <a:cubicBezTo>
                    <a:pt x="110" y="122"/>
                    <a:pt x="110" y="122"/>
                    <a:pt x="110" y="122"/>
                  </a:cubicBezTo>
                  <a:cubicBezTo>
                    <a:pt x="110" y="122"/>
                    <a:pt x="109" y="122"/>
                    <a:pt x="109" y="122"/>
                  </a:cubicBezTo>
                  <a:cubicBezTo>
                    <a:pt x="109" y="122"/>
                    <a:pt x="109" y="121"/>
                    <a:pt x="109" y="121"/>
                  </a:cubicBezTo>
                  <a:cubicBezTo>
                    <a:pt x="121" y="112"/>
                    <a:pt x="148" y="89"/>
                    <a:pt x="158" y="81"/>
                  </a:cubicBezTo>
                  <a:cubicBezTo>
                    <a:pt x="95" y="118"/>
                    <a:pt x="95" y="118"/>
                    <a:pt x="95" y="118"/>
                  </a:cubicBezTo>
                  <a:cubicBezTo>
                    <a:pt x="95" y="118"/>
                    <a:pt x="94" y="118"/>
                    <a:pt x="94" y="118"/>
                  </a:cubicBezTo>
                  <a:cubicBezTo>
                    <a:pt x="94" y="117"/>
                    <a:pt x="94" y="117"/>
                    <a:pt x="94" y="117"/>
                  </a:cubicBezTo>
                  <a:cubicBezTo>
                    <a:pt x="186" y="46"/>
                    <a:pt x="186" y="46"/>
                    <a:pt x="186" y="46"/>
                  </a:cubicBezTo>
                  <a:cubicBezTo>
                    <a:pt x="43" y="128"/>
                    <a:pt x="43" y="128"/>
                    <a:pt x="43" y="128"/>
                  </a:cubicBezTo>
                  <a:cubicBezTo>
                    <a:pt x="43" y="128"/>
                    <a:pt x="42" y="128"/>
                    <a:pt x="42" y="128"/>
                  </a:cubicBezTo>
                  <a:cubicBezTo>
                    <a:pt x="42" y="128"/>
                    <a:pt x="42" y="128"/>
                    <a:pt x="42" y="127"/>
                  </a:cubicBezTo>
                  <a:cubicBezTo>
                    <a:pt x="82" y="101"/>
                    <a:pt x="152" y="53"/>
                    <a:pt x="173" y="39"/>
                  </a:cubicBezTo>
                  <a:cubicBezTo>
                    <a:pt x="39" y="116"/>
                    <a:pt x="21" y="126"/>
                    <a:pt x="18" y="128"/>
                  </a:cubicBezTo>
                  <a:cubicBezTo>
                    <a:pt x="18" y="128"/>
                    <a:pt x="18" y="128"/>
                    <a:pt x="18" y="128"/>
                  </a:cubicBezTo>
                  <a:cubicBezTo>
                    <a:pt x="18" y="128"/>
                    <a:pt x="18" y="128"/>
                    <a:pt x="18" y="128"/>
                  </a:cubicBezTo>
                  <a:cubicBezTo>
                    <a:pt x="18" y="128"/>
                    <a:pt x="18" y="128"/>
                    <a:pt x="18" y="128"/>
                  </a:cubicBezTo>
                  <a:cubicBezTo>
                    <a:pt x="17" y="128"/>
                    <a:pt x="17" y="128"/>
                    <a:pt x="17" y="128"/>
                  </a:cubicBezTo>
                  <a:cubicBezTo>
                    <a:pt x="17" y="128"/>
                    <a:pt x="17" y="128"/>
                    <a:pt x="18" y="127"/>
                  </a:cubicBezTo>
                  <a:cubicBezTo>
                    <a:pt x="18" y="127"/>
                    <a:pt x="18" y="127"/>
                    <a:pt x="18" y="127"/>
                  </a:cubicBezTo>
                  <a:cubicBezTo>
                    <a:pt x="18" y="127"/>
                    <a:pt x="18" y="127"/>
                    <a:pt x="18" y="127"/>
                  </a:cubicBezTo>
                  <a:cubicBezTo>
                    <a:pt x="19" y="126"/>
                    <a:pt x="24" y="122"/>
                    <a:pt x="45" y="108"/>
                  </a:cubicBezTo>
                  <a:cubicBezTo>
                    <a:pt x="59" y="97"/>
                    <a:pt x="80" y="83"/>
                    <a:pt x="106" y="65"/>
                  </a:cubicBezTo>
                  <a:cubicBezTo>
                    <a:pt x="139" y="42"/>
                    <a:pt x="172" y="19"/>
                    <a:pt x="187" y="9"/>
                  </a:cubicBezTo>
                  <a:cubicBezTo>
                    <a:pt x="168" y="19"/>
                    <a:pt x="121" y="47"/>
                    <a:pt x="81" y="70"/>
                  </a:cubicBezTo>
                  <a:cubicBezTo>
                    <a:pt x="60" y="82"/>
                    <a:pt x="40" y="94"/>
                    <a:pt x="25" y="102"/>
                  </a:cubicBezTo>
                  <a:cubicBezTo>
                    <a:pt x="18" y="107"/>
                    <a:pt x="12" y="110"/>
                    <a:pt x="8" y="112"/>
                  </a:cubicBezTo>
                  <a:cubicBezTo>
                    <a:pt x="4" y="115"/>
                    <a:pt x="2" y="116"/>
                    <a:pt x="1" y="116"/>
                  </a:cubicBezTo>
                  <a:cubicBezTo>
                    <a:pt x="1" y="116"/>
                    <a:pt x="1" y="116"/>
                    <a:pt x="1" y="116"/>
                  </a:cubicBezTo>
                  <a:cubicBezTo>
                    <a:pt x="1" y="116"/>
                    <a:pt x="1" y="116"/>
                    <a:pt x="1" y="116"/>
                  </a:cubicBezTo>
                  <a:cubicBezTo>
                    <a:pt x="1" y="116"/>
                    <a:pt x="1" y="116"/>
                    <a:pt x="0" y="116"/>
                  </a:cubicBezTo>
                  <a:cubicBezTo>
                    <a:pt x="0" y="116"/>
                    <a:pt x="0" y="116"/>
                    <a:pt x="1" y="115"/>
                  </a:cubicBezTo>
                  <a:cubicBezTo>
                    <a:pt x="1" y="115"/>
                    <a:pt x="1" y="115"/>
                    <a:pt x="1" y="115"/>
                  </a:cubicBezTo>
                  <a:cubicBezTo>
                    <a:pt x="1" y="115"/>
                    <a:pt x="1" y="115"/>
                    <a:pt x="1" y="115"/>
                  </a:cubicBezTo>
                  <a:cubicBezTo>
                    <a:pt x="2" y="114"/>
                    <a:pt x="4" y="113"/>
                    <a:pt x="9" y="110"/>
                  </a:cubicBezTo>
                  <a:cubicBezTo>
                    <a:pt x="14" y="107"/>
                    <a:pt x="21" y="103"/>
                    <a:pt x="30" y="97"/>
                  </a:cubicBezTo>
                  <a:cubicBezTo>
                    <a:pt x="47" y="86"/>
                    <a:pt x="71" y="72"/>
                    <a:pt x="94" y="58"/>
                  </a:cubicBezTo>
                  <a:cubicBezTo>
                    <a:pt x="118" y="43"/>
                    <a:pt x="142" y="28"/>
                    <a:pt x="160" y="17"/>
                  </a:cubicBezTo>
                  <a:cubicBezTo>
                    <a:pt x="5" y="107"/>
                    <a:pt x="5" y="107"/>
                    <a:pt x="5" y="107"/>
                  </a:cubicBezTo>
                  <a:cubicBezTo>
                    <a:pt x="4" y="107"/>
                    <a:pt x="4" y="107"/>
                    <a:pt x="4" y="107"/>
                  </a:cubicBezTo>
                  <a:cubicBezTo>
                    <a:pt x="4" y="107"/>
                    <a:pt x="4" y="106"/>
                    <a:pt x="4" y="106"/>
                  </a:cubicBezTo>
                  <a:cubicBezTo>
                    <a:pt x="4" y="106"/>
                    <a:pt x="4" y="106"/>
                    <a:pt x="4" y="106"/>
                  </a:cubicBezTo>
                  <a:cubicBezTo>
                    <a:pt x="4" y="106"/>
                    <a:pt x="4" y="106"/>
                    <a:pt x="4" y="106"/>
                  </a:cubicBezTo>
                  <a:cubicBezTo>
                    <a:pt x="6" y="104"/>
                    <a:pt x="14" y="98"/>
                    <a:pt x="46" y="73"/>
                  </a:cubicBezTo>
                  <a:cubicBezTo>
                    <a:pt x="60" y="62"/>
                    <a:pt x="74" y="51"/>
                    <a:pt x="82" y="46"/>
                  </a:cubicBezTo>
                  <a:cubicBezTo>
                    <a:pt x="19" y="82"/>
                    <a:pt x="6" y="89"/>
                    <a:pt x="3" y="91"/>
                  </a:cubicBezTo>
                  <a:cubicBezTo>
                    <a:pt x="3" y="91"/>
                    <a:pt x="3" y="91"/>
                    <a:pt x="3" y="91"/>
                  </a:cubicBezTo>
                  <a:cubicBezTo>
                    <a:pt x="3" y="91"/>
                    <a:pt x="3" y="91"/>
                    <a:pt x="3" y="91"/>
                  </a:cubicBezTo>
                  <a:cubicBezTo>
                    <a:pt x="2" y="91"/>
                    <a:pt x="2" y="91"/>
                    <a:pt x="2" y="91"/>
                  </a:cubicBezTo>
                  <a:cubicBezTo>
                    <a:pt x="2" y="91"/>
                    <a:pt x="2" y="91"/>
                    <a:pt x="2" y="91"/>
                  </a:cubicBezTo>
                  <a:cubicBezTo>
                    <a:pt x="2" y="91"/>
                    <a:pt x="2" y="90"/>
                    <a:pt x="2" y="90"/>
                  </a:cubicBezTo>
                  <a:cubicBezTo>
                    <a:pt x="3" y="90"/>
                    <a:pt x="39" y="67"/>
                    <a:pt x="61" y="53"/>
                  </a:cubicBezTo>
                  <a:cubicBezTo>
                    <a:pt x="57" y="56"/>
                    <a:pt x="52" y="58"/>
                    <a:pt x="48" y="61"/>
                  </a:cubicBezTo>
                  <a:cubicBezTo>
                    <a:pt x="24" y="75"/>
                    <a:pt x="19" y="78"/>
                    <a:pt x="17" y="78"/>
                  </a:cubicBezTo>
                  <a:cubicBezTo>
                    <a:pt x="17" y="78"/>
                    <a:pt x="17" y="78"/>
                    <a:pt x="17" y="78"/>
                  </a:cubicBezTo>
                  <a:cubicBezTo>
                    <a:pt x="17" y="78"/>
                    <a:pt x="17" y="78"/>
                    <a:pt x="17" y="78"/>
                  </a:cubicBezTo>
                  <a:cubicBezTo>
                    <a:pt x="17" y="78"/>
                    <a:pt x="17" y="78"/>
                    <a:pt x="17" y="78"/>
                  </a:cubicBezTo>
                  <a:cubicBezTo>
                    <a:pt x="17" y="78"/>
                    <a:pt x="17" y="78"/>
                    <a:pt x="17" y="78"/>
                  </a:cubicBezTo>
                  <a:cubicBezTo>
                    <a:pt x="17" y="78"/>
                    <a:pt x="17" y="78"/>
                    <a:pt x="17" y="78"/>
                  </a:cubicBezTo>
                  <a:cubicBezTo>
                    <a:pt x="18" y="77"/>
                    <a:pt x="18" y="77"/>
                    <a:pt x="19" y="76"/>
                  </a:cubicBezTo>
                  <a:cubicBezTo>
                    <a:pt x="9" y="82"/>
                    <a:pt x="9" y="82"/>
                    <a:pt x="9" y="82"/>
                  </a:cubicBezTo>
                  <a:cubicBezTo>
                    <a:pt x="9" y="82"/>
                    <a:pt x="8" y="82"/>
                    <a:pt x="8" y="82"/>
                  </a:cubicBezTo>
                  <a:cubicBezTo>
                    <a:pt x="8" y="81"/>
                    <a:pt x="8" y="81"/>
                    <a:pt x="25" y="62"/>
                  </a:cubicBezTo>
                  <a:cubicBezTo>
                    <a:pt x="31" y="55"/>
                    <a:pt x="37" y="48"/>
                    <a:pt x="40" y="45"/>
                  </a:cubicBezTo>
                  <a:cubicBezTo>
                    <a:pt x="10" y="62"/>
                    <a:pt x="10" y="62"/>
                    <a:pt x="10" y="62"/>
                  </a:cubicBezTo>
                  <a:cubicBezTo>
                    <a:pt x="10" y="62"/>
                    <a:pt x="10" y="62"/>
                    <a:pt x="10" y="62"/>
                  </a:cubicBezTo>
                  <a:cubicBezTo>
                    <a:pt x="9" y="62"/>
                    <a:pt x="9" y="61"/>
                    <a:pt x="11" y="48"/>
                  </a:cubicBezTo>
                  <a:cubicBezTo>
                    <a:pt x="5" y="51"/>
                    <a:pt x="5" y="51"/>
                    <a:pt x="5" y="51"/>
                  </a:cubicBezTo>
                  <a:cubicBezTo>
                    <a:pt x="5" y="51"/>
                    <a:pt x="5" y="51"/>
                    <a:pt x="5" y="51"/>
                  </a:cubicBezTo>
                  <a:cubicBezTo>
                    <a:pt x="5" y="50"/>
                    <a:pt x="5" y="50"/>
                    <a:pt x="5" y="50"/>
                  </a:cubicBezTo>
                  <a:cubicBezTo>
                    <a:pt x="11" y="46"/>
                    <a:pt x="11" y="46"/>
                    <a:pt x="11" y="46"/>
                  </a:cubicBezTo>
                  <a:cubicBezTo>
                    <a:pt x="11" y="46"/>
                    <a:pt x="11" y="46"/>
                    <a:pt x="12" y="46"/>
                  </a:cubicBezTo>
                  <a:cubicBezTo>
                    <a:pt x="12" y="46"/>
                    <a:pt x="12" y="47"/>
                    <a:pt x="12" y="47"/>
                  </a:cubicBezTo>
                  <a:cubicBezTo>
                    <a:pt x="11" y="51"/>
                    <a:pt x="11" y="58"/>
                    <a:pt x="10" y="61"/>
                  </a:cubicBezTo>
                  <a:cubicBezTo>
                    <a:pt x="42" y="43"/>
                    <a:pt x="42" y="43"/>
                    <a:pt x="42" y="43"/>
                  </a:cubicBezTo>
                  <a:cubicBezTo>
                    <a:pt x="42" y="43"/>
                    <a:pt x="42" y="43"/>
                    <a:pt x="42" y="43"/>
                  </a:cubicBezTo>
                  <a:cubicBezTo>
                    <a:pt x="43" y="43"/>
                    <a:pt x="43" y="43"/>
                    <a:pt x="26" y="63"/>
                  </a:cubicBezTo>
                  <a:cubicBezTo>
                    <a:pt x="20" y="69"/>
                    <a:pt x="13" y="77"/>
                    <a:pt x="10" y="80"/>
                  </a:cubicBezTo>
                  <a:cubicBezTo>
                    <a:pt x="20" y="75"/>
                    <a:pt x="67" y="47"/>
                    <a:pt x="93" y="32"/>
                  </a:cubicBezTo>
                  <a:cubicBezTo>
                    <a:pt x="93" y="32"/>
                    <a:pt x="93" y="32"/>
                    <a:pt x="93" y="32"/>
                  </a:cubicBezTo>
                  <a:cubicBezTo>
                    <a:pt x="93" y="32"/>
                    <a:pt x="93" y="32"/>
                    <a:pt x="94" y="33"/>
                  </a:cubicBezTo>
                  <a:cubicBezTo>
                    <a:pt x="94" y="33"/>
                    <a:pt x="94" y="33"/>
                    <a:pt x="93" y="33"/>
                  </a:cubicBezTo>
                  <a:cubicBezTo>
                    <a:pt x="93" y="33"/>
                    <a:pt x="93" y="33"/>
                    <a:pt x="93" y="33"/>
                  </a:cubicBezTo>
                  <a:cubicBezTo>
                    <a:pt x="93" y="33"/>
                    <a:pt x="93" y="34"/>
                    <a:pt x="93" y="34"/>
                  </a:cubicBezTo>
                  <a:cubicBezTo>
                    <a:pt x="91" y="35"/>
                    <a:pt x="88" y="36"/>
                    <a:pt x="82" y="40"/>
                  </a:cubicBezTo>
                  <a:cubicBezTo>
                    <a:pt x="80" y="41"/>
                    <a:pt x="78" y="42"/>
                    <a:pt x="77" y="43"/>
                  </a:cubicBezTo>
                  <a:cubicBezTo>
                    <a:pt x="77" y="43"/>
                    <a:pt x="77" y="43"/>
                    <a:pt x="77" y="43"/>
                  </a:cubicBezTo>
                  <a:cubicBezTo>
                    <a:pt x="77" y="44"/>
                    <a:pt x="77" y="44"/>
                    <a:pt x="74" y="46"/>
                  </a:cubicBezTo>
                  <a:cubicBezTo>
                    <a:pt x="72" y="47"/>
                    <a:pt x="69" y="49"/>
                    <a:pt x="65" y="51"/>
                  </a:cubicBezTo>
                  <a:cubicBezTo>
                    <a:pt x="58" y="56"/>
                    <a:pt x="49" y="62"/>
                    <a:pt x="40" y="68"/>
                  </a:cubicBezTo>
                  <a:cubicBezTo>
                    <a:pt x="33" y="72"/>
                    <a:pt x="25" y="77"/>
                    <a:pt x="19" y="81"/>
                  </a:cubicBezTo>
                  <a:cubicBezTo>
                    <a:pt x="38" y="70"/>
                    <a:pt x="68" y="52"/>
                    <a:pt x="87" y="41"/>
                  </a:cubicBezTo>
                  <a:cubicBezTo>
                    <a:pt x="88" y="41"/>
                    <a:pt x="88" y="41"/>
                    <a:pt x="88" y="41"/>
                  </a:cubicBezTo>
                  <a:cubicBezTo>
                    <a:pt x="88" y="42"/>
                    <a:pt x="88" y="42"/>
                    <a:pt x="88" y="42"/>
                  </a:cubicBezTo>
                  <a:cubicBezTo>
                    <a:pt x="64" y="60"/>
                    <a:pt x="22" y="93"/>
                    <a:pt x="9" y="103"/>
                  </a:cubicBezTo>
                  <a:cubicBezTo>
                    <a:pt x="188" y="0"/>
                    <a:pt x="188" y="0"/>
                    <a:pt x="188" y="0"/>
                  </a:cubicBezTo>
                  <a:cubicBezTo>
                    <a:pt x="188" y="0"/>
                    <a:pt x="188" y="0"/>
                    <a:pt x="189" y="0"/>
                  </a:cubicBezTo>
                  <a:cubicBezTo>
                    <a:pt x="189" y="0"/>
                    <a:pt x="189" y="1"/>
                    <a:pt x="188" y="1"/>
                  </a:cubicBezTo>
                  <a:cubicBezTo>
                    <a:pt x="187" y="2"/>
                    <a:pt x="75" y="71"/>
                    <a:pt x="25" y="101"/>
                  </a:cubicBezTo>
                  <a:cubicBezTo>
                    <a:pt x="40" y="93"/>
                    <a:pt x="60" y="81"/>
                    <a:pt x="81" y="69"/>
                  </a:cubicBezTo>
                  <a:cubicBezTo>
                    <a:pt x="108" y="53"/>
                    <a:pt x="135" y="37"/>
                    <a:pt x="157" y="25"/>
                  </a:cubicBezTo>
                  <a:cubicBezTo>
                    <a:pt x="184" y="9"/>
                    <a:pt x="191" y="5"/>
                    <a:pt x="194" y="4"/>
                  </a:cubicBezTo>
                  <a:cubicBezTo>
                    <a:pt x="194" y="4"/>
                    <a:pt x="194" y="4"/>
                    <a:pt x="194" y="4"/>
                  </a:cubicBezTo>
                  <a:cubicBezTo>
                    <a:pt x="194" y="4"/>
                    <a:pt x="194" y="4"/>
                    <a:pt x="194" y="4"/>
                  </a:cubicBezTo>
                  <a:cubicBezTo>
                    <a:pt x="194" y="4"/>
                    <a:pt x="195" y="4"/>
                    <a:pt x="195" y="4"/>
                  </a:cubicBezTo>
                  <a:cubicBezTo>
                    <a:pt x="195" y="4"/>
                    <a:pt x="195" y="4"/>
                    <a:pt x="194" y="4"/>
                  </a:cubicBezTo>
                  <a:cubicBezTo>
                    <a:pt x="142" y="41"/>
                    <a:pt x="47" y="107"/>
                    <a:pt x="23" y="124"/>
                  </a:cubicBezTo>
                  <a:cubicBezTo>
                    <a:pt x="52" y="107"/>
                    <a:pt x="177" y="35"/>
                    <a:pt x="179" y="34"/>
                  </a:cubicBezTo>
                  <a:cubicBezTo>
                    <a:pt x="179" y="34"/>
                    <a:pt x="179" y="34"/>
                    <a:pt x="179" y="34"/>
                  </a:cubicBezTo>
                  <a:cubicBezTo>
                    <a:pt x="179" y="34"/>
                    <a:pt x="179" y="34"/>
                    <a:pt x="179" y="34"/>
                  </a:cubicBezTo>
                  <a:cubicBezTo>
                    <a:pt x="179" y="34"/>
                    <a:pt x="179" y="35"/>
                    <a:pt x="179" y="35"/>
                  </a:cubicBezTo>
                  <a:cubicBezTo>
                    <a:pt x="179" y="35"/>
                    <a:pt x="179" y="35"/>
                    <a:pt x="179" y="35"/>
                  </a:cubicBezTo>
                  <a:cubicBezTo>
                    <a:pt x="179" y="35"/>
                    <a:pt x="179" y="35"/>
                    <a:pt x="179" y="35"/>
                  </a:cubicBezTo>
                  <a:cubicBezTo>
                    <a:pt x="178" y="36"/>
                    <a:pt x="174" y="39"/>
                    <a:pt x="158" y="50"/>
                  </a:cubicBezTo>
                  <a:cubicBezTo>
                    <a:pt x="147" y="58"/>
                    <a:pt x="131" y="69"/>
                    <a:pt x="111" y="82"/>
                  </a:cubicBezTo>
                  <a:cubicBezTo>
                    <a:pt x="89" y="97"/>
                    <a:pt x="67" y="112"/>
                    <a:pt x="54" y="121"/>
                  </a:cubicBezTo>
                  <a:cubicBezTo>
                    <a:pt x="191" y="42"/>
                    <a:pt x="191" y="42"/>
                    <a:pt x="191" y="42"/>
                  </a:cubicBezTo>
                  <a:cubicBezTo>
                    <a:pt x="191" y="41"/>
                    <a:pt x="192" y="42"/>
                    <a:pt x="192" y="42"/>
                  </a:cubicBezTo>
                  <a:cubicBezTo>
                    <a:pt x="192" y="42"/>
                    <a:pt x="192" y="42"/>
                    <a:pt x="192" y="42"/>
                  </a:cubicBezTo>
                  <a:cubicBezTo>
                    <a:pt x="100" y="114"/>
                    <a:pt x="100" y="114"/>
                    <a:pt x="100" y="114"/>
                  </a:cubicBezTo>
                  <a:cubicBezTo>
                    <a:pt x="162" y="78"/>
                    <a:pt x="162" y="78"/>
                    <a:pt x="162" y="78"/>
                  </a:cubicBezTo>
                  <a:cubicBezTo>
                    <a:pt x="162" y="78"/>
                    <a:pt x="162" y="78"/>
                    <a:pt x="162" y="78"/>
                  </a:cubicBezTo>
                  <a:cubicBezTo>
                    <a:pt x="163" y="78"/>
                    <a:pt x="163" y="78"/>
                    <a:pt x="162" y="79"/>
                  </a:cubicBezTo>
                  <a:cubicBezTo>
                    <a:pt x="162" y="79"/>
                    <a:pt x="162" y="79"/>
                    <a:pt x="162" y="79"/>
                  </a:cubicBezTo>
                  <a:cubicBezTo>
                    <a:pt x="162" y="79"/>
                    <a:pt x="162" y="79"/>
                    <a:pt x="162" y="79"/>
                  </a:cubicBezTo>
                  <a:cubicBezTo>
                    <a:pt x="161" y="80"/>
                    <a:pt x="156" y="85"/>
                    <a:pt x="136" y="100"/>
                  </a:cubicBezTo>
                  <a:cubicBezTo>
                    <a:pt x="128" y="107"/>
                    <a:pt x="119" y="114"/>
                    <a:pt x="114" y="118"/>
                  </a:cubicBezTo>
                  <a:cubicBezTo>
                    <a:pt x="146" y="100"/>
                    <a:pt x="146" y="100"/>
                    <a:pt x="146" y="100"/>
                  </a:cubicBezTo>
                  <a:cubicBezTo>
                    <a:pt x="146" y="100"/>
                    <a:pt x="146" y="100"/>
                    <a:pt x="146" y="100"/>
                  </a:cubicBezTo>
                  <a:cubicBezTo>
                    <a:pt x="146" y="100"/>
                    <a:pt x="146" y="100"/>
                    <a:pt x="146" y="101"/>
                  </a:cubicBezTo>
                  <a:cubicBezTo>
                    <a:pt x="146" y="101"/>
                    <a:pt x="146" y="101"/>
                    <a:pt x="146" y="101"/>
                  </a:cubicBezTo>
                  <a:cubicBezTo>
                    <a:pt x="146" y="101"/>
                    <a:pt x="146" y="101"/>
                    <a:pt x="146" y="101"/>
                  </a:cubicBezTo>
                  <a:cubicBezTo>
                    <a:pt x="145" y="102"/>
                    <a:pt x="143" y="104"/>
                    <a:pt x="135" y="111"/>
                  </a:cubicBezTo>
                  <a:cubicBezTo>
                    <a:pt x="129" y="117"/>
                    <a:pt x="120" y="125"/>
                    <a:pt x="112" y="132"/>
                  </a:cubicBezTo>
                  <a:cubicBezTo>
                    <a:pt x="105" y="139"/>
                    <a:pt x="98" y="145"/>
                    <a:pt x="94" y="149"/>
                  </a:cubicBezTo>
                  <a:cubicBezTo>
                    <a:pt x="101" y="145"/>
                    <a:pt x="118" y="135"/>
                    <a:pt x="135" y="125"/>
                  </a:cubicBezTo>
                  <a:cubicBezTo>
                    <a:pt x="176" y="101"/>
                    <a:pt x="183" y="97"/>
                    <a:pt x="185" y="97"/>
                  </a:cubicBezTo>
                  <a:cubicBezTo>
                    <a:pt x="185" y="97"/>
                    <a:pt x="185" y="97"/>
                    <a:pt x="185" y="97"/>
                  </a:cubicBezTo>
                  <a:cubicBezTo>
                    <a:pt x="185" y="97"/>
                    <a:pt x="185" y="97"/>
                    <a:pt x="185" y="97"/>
                  </a:cubicBezTo>
                  <a:cubicBezTo>
                    <a:pt x="185" y="96"/>
                    <a:pt x="185" y="96"/>
                    <a:pt x="185" y="96"/>
                  </a:cubicBezTo>
                  <a:cubicBezTo>
                    <a:pt x="185" y="96"/>
                    <a:pt x="185" y="97"/>
                    <a:pt x="185" y="97"/>
                  </a:cubicBezTo>
                  <a:cubicBezTo>
                    <a:pt x="185" y="97"/>
                    <a:pt x="185" y="97"/>
                    <a:pt x="185" y="97"/>
                  </a:cubicBezTo>
                  <a:cubicBezTo>
                    <a:pt x="162" y="115"/>
                    <a:pt x="121" y="145"/>
                    <a:pt x="108" y="155"/>
                  </a:cubicBezTo>
                  <a:cubicBezTo>
                    <a:pt x="121" y="148"/>
                    <a:pt x="157" y="127"/>
                    <a:pt x="173" y="117"/>
                  </a:cubicBezTo>
                  <a:cubicBezTo>
                    <a:pt x="173" y="117"/>
                    <a:pt x="173" y="117"/>
                    <a:pt x="173" y="117"/>
                  </a:cubicBezTo>
                  <a:cubicBezTo>
                    <a:pt x="173" y="117"/>
                    <a:pt x="173" y="118"/>
                    <a:pt x="173" y="118"/>
                  </a:cubicBezTo>
                  <a:cubicBezTo>
                    <a:pt x="173" y="118"/>
                    <a:pt x="173" y="118"/>
                    <a:pt x="173" y="118"/>
                  </a:cubicBezTo>
                  <a:cubicBezTo>
                    <a:pt x="173" y="118"/>
                    <a:pt x="173" y="118"/>
                    <a:pt x="173" y="118"/>
                  </a:cubicBezTo>
                  <a:cubicBezTo>
                    <a:pt x="173" y="118"/>
                    <a:pt x="173" y="118"/>
                    <a:pt x="173" y="118"/>
                  </a:cubicBezTo>
                  <a:cubicBezTo>
                    <a:pt x="171" y="120"/>
                    <a:pt x="162" y="128"/>
                    <a:pt x="118" y="164"/>
                  </a:cubicBezTo>
                  <a:cubicBezTo>
                    <a:pt x="114" y="168"/>
                    <a:pt x="110" y="171"/>
                    <a:pt x="108" y="173"/>
                  </a:cubicBezTo>
                  <a:cubicBezTo>
                    <a:pt x="120" y="166"/>
                    <a:pt x="158" y="143"/>
                    <a:pt x="180" y="131"/>
                  </a:cubicBezTo>
                  <a:cubicBezTo>
                    <a:pt x="180" y="131"/>
                    <a:pt x="180" y="131"/>
                    <a:pt x="180" y="131"/>
                  </a:cubicBezTo>
                  <a:cubicBezTo>
                    <a:pt x="180" y="131"/>
                    <a:pt x="180" y="131"/>
                    <a:pt x="180" y="131"/>
                  </a:cubicBezTo>
                  <a:cubicBezTo>
                    <a:pt x="181" y="131"/>
                    <a:pt x="181" y="131"/>
                    <a:pt x="180" y="131"/>
                  </a:cubicBezTo>
                  <a:cubicBezTo>
                    <a:pt x="180" y="132"/>
                    <a:pt x="180" y="132"/>
                    <a:pt x="180" y="132"/>
                  </a:cubicBezTo>
                  <a:cubicBezTo>
                    <a:pt x="180" y="132"/>
                    <a:pt x="180" y="132"/>
                    <a:pt x="180" y="132"/>
                  </a:cubicBezTo>
                  <a:cubicBezTo>
                    <a:pt x="178" y="133"/>
                    <a:pt x="172" y="136"/>
                    <a:pt x="154" y="147"/>
                  </a:cubicBezTo>
                  <a:cubicBezTo>
                    <a:pt x="150" y="150"/>
                    <a:pt x="145" y="153"/>
                    <a:pt x="141" y="155"/>
                  </a:cubicBezTo>
                  <a:cubicBezTo>
                    <a:pt x="158" y="145"/>
                    <a:pt x="181" y="132"/>
                    <a:pt x="196" y="123"/>
                  </a:cubicBezTo>
                  <a:cubicBezTo>
                    <a:pt x="196" y="123"/>
                    <a:pt x="196" y="123"/>
                    <a:pt x="197" y="123"/>
                  </a:cubicBezTo>
                  <a:cubicBezTo>
                    <a:pt x="197" y="123"/>
                    <a:pt x="197" y="124"/>
                    <a:pt x="197" y="124"/>
                  </a:cubicBezTo>
                  <a:cubicBezTo>
                    <a:pt x="104" y="191"/>
                    <a:pt x="104" y="191"/>
                    <a:pt x="104" y="191"/>
                  </a:cubicBezTo>
                  <a:cubicBezTo>
                    <a:pt x="191" y="141"/>
                    <a:pt x="191" y="141"/>
                    <a:pt x="191" y="141"/>
                  </a:cubicBezTo>
                  <a:cubicBezTo>
                    <a:pt x="191" y="141"/>
                    <a:pt x="191" y="141"/>
                    <a:pt x="191" y="141"/>
                  </a:cubicBezTo>
                  <a:cubicBezTo>
                    <a:pt x="192" y="141"/>
                    <a:pt x="192" y="141"/>
                    <a:pt x="192" y="141"/>
                  </a:cubicBezTo>
                  <a:cubicBezTo>
                    <a:pt x="192" y="141"/>
                    <a:pt x="192" y="141"/>
                    <a:pt x="192" y="142"/>
                  </a:cubicBezTo>
                  <a:cubicBezTo>
                    <a:pt x="192" y="142"/>
                    <a:pt x="192" y="142"/>
                    <a:pt x="192" y="142"/>
                  </a:cubicBezTo>
                  <a:cubicBezTo>
                    <a:pt x="191" y="142"/>
                    <a:pt x="191" y="142"/>
                    <a:pt x="191" y="142"/>
                  </a:cubicBezTo>
                  <a:cubicBezTo>
                    <a:pt x="190" y="144"/>
                    <a:pt x="180" y="151"/>
                    <a:pt x="135" y="184"/>
                  </a:cubicBezTo>
                  <a:cubicBezTo>
                    <a:pt x="117" y="196"/>
                    <a:pt x="100" y="209"/>
                    <a:pt x="92" y="215"/>
                  </a:cubicBezTo>
                  <a:cubicBezTo>
                    <a:pt x="102" y="210"/>
                    <a:pt x="124" y="197"/>
                    <a:pt x="142" y="186"/>
                  </a:cubicBezTo>
                  <a:cubicBezTo>
                    <a:pt x="167" y="172"/>
                    <a:pt x="173" y="168"/>
                    <a:pt x="174" y="167"/>
                  </a:cubicBezTo>
                  <a:cubicBezTo>
                    <a:pt x="175" y="167"/>
                    <a:pt x="175" y="167"/>
                    <a:pt x="175" y="167"/>
                  </a:cubicBezTo>
                  <a:cubicBezTo>
                    <a:pt x="175" y="167"/>
                    <a:pt x="175" y="167"/>
                    <a:pt x="175" y="167"/>
                  </a:cubicBezTo>
                  <a:cubicBezTo>
                    <a:pt x="175" y="167"/>
                    <a:pt x="175" y="167"/>
                    <a:pt x="175" y="167"/>
                  </a:cubicBezTo>
                  <a:cubicBezTo>
                    <a:pt x="175" y="167"/>
                    <a:pt x="175" y="167"/>
                    <a:pt x="175" y="168"/>
                  </a:cubicBezTo>
                  <a:cubicBezTo>
                    <a:pt x="175" y="168"/>
                    <a:pt x="175" y="168"/>
                    <a:pt x="175" y="168"/>
                  </a:cubicBezTo>
                  <a:cubicBezTo>
                    <a:pt x="167" y="173"/>
                    <a:pt x="152" y="181"/>
                    <a:pt x="139" y="189"/>
                  </a:cubicBezTo>
                  <a:cubicBezTo>
                    <a:pt x="149" y="183"/>
                    <a:pt x="160" y="177"/>
                    <a:pt x="168" y="173"/>
                  </a:cubicBezTo>
                  <a:cubicBezTo>
                    <a:pt x="168" y="172"/>
                    <a:pt x="168" y="172"/>
                    <a:pt x="168" y="172"/>
                  </a:cubicBezTo>
                  <a:cubicBezTo>
                    <a:pt x="168" y="173"/>
                    <a:pt x="168" y="173"/>
                    <a:pt x="168" y="173"/>
                  </a:cubicBezTo>
                  <a:cubicBezTo>
                    <a:pt x="169" y="173"/>
                    <a:pt x="169" y="173"/>
                    <a:pt x="168" y="173"/>
                  </a:cubicBezTo>
                  <a:cubicBezTo>
                    <a:pt x="168" y="173"/>
                    <a:pt x="168" y="173"/>
                    <a:pt x="168" y="173"/>
                  </a:cubicBezTo>
                  <a:cubicBezTo>
                    <a:pt x="168" y="173"/>
                    <a:pt x="168" y="173"/>
                    <a:pt x="168" y="174"/>
                  </a:cubicBezTo>
                  <a:cubicBezTo>
                    <a:pt x="166" y="175"/>
                    <a:pt x="162" y="178"/>
                    <a:pt x="146" y="187"/>
                  </a:cubicBezTo>
                  <a:cubicBezTo>
                    <a:pt x="181" y="167"/>
                    <a:pt x="188" y="163"/>
                    <a:pt x="190" y="162"/>
                  </a:cubicBezTo>
                  <a:cubicBezTo>
                    <a:pt x="190" y="162"/>
                    <a:pt x="190" y="162"/>
                    <a:pt x="190" y="162"/>
                  </a:cubicBezTo>
                  <a:cubicBezTo>
                    <a:pt x="190" y="162"/>
                    <a:pt x="190" y="162"/>
                    <a:pt x="190" y="162"/>
                  </a:cubicBezTo>
                  <a:cubicBezTo>
                    <a:pt x="190" y="162"/>
                    <a:pt x="190" y="162"/>
                    <a:pt x="190" y="162"/>
                  </a:cubicBezTo>
                  <a:cubicBezTo>
                    <a:pt x="190" y="162"/>
                    <a:pt x="190" y="162"/>
                    <a:pt x="190" y="162"/>
                  </a:cubicBezTo>
                  <a:cubicBezTo>
                    <a:pt x="191" y="162"/>
                    <a:pt x="191" y="162"/>
                    <a:pt x="190" y="163"/>
                  </a:cubicBezTo>
                  <a:cubicBezTo>
                    <a:pt x="190" y="163"/>
                    <a:pt x="190" y="163"/>
                    <a:pt x="190" y="163"/>
                  </a:cubicBezTo>
                  <a:cubicBezTo>
                    <a:pt x="190" y="163"/>
                    <a:pt x="190" y="163"/>
                    <a:pt x="190" y="163"/>
                  </a:cubicBezTo>
                  <a:cubicBezTo>
                    <a:pt x="188" y="164"/>
                    <a:pt x="181" y="169"/>
                    <a:pt x="151" y="189"/>
                  </a:cubicBezTo>
                  <a:cubicBezTo>
                    <a:pt x="140" y="196"/>
                    <a:pt x="129" y="203"/>
                    <a:pt x="122" y="208"/>
                  </a:cubicBezTo>
                  <a:cubicBezTo>
                    <a:pt x="128" y="204"/>
                    <a:pt x="137" y="199"/>
                    <a:pt x="145" y="194"/>
                  </a:cubicBezTo>
                  <a:cubicBezTo>
                    <a:pt x="169" y="180"/>
                    <a:pt x="170" y="180"/>
                    <a:pt x="170" y="180"/>
                  </a:cubicBezTo>
                  <a:cubicBezTo>
                    <a:pt x="170" y="180"/>
                    <a:pt x="170" y="180"/>
                    <a:pt x="170" y="180"/>
                  </a:cubicBezTo>
                  <a:cubicBezTo>
                    <a:pt x="170" y="180"/>
                    <a:pt x="170" y="181"/>
                    <a:pt x="170" y="181"/>
                  </a:cubicBezTo>
                  <a:cubicBezTo>
                    <a:pt x="170" y="181"/>
                    <a:pt x="170" y="181"/>
                    <a:pt x="170" y="181"/>
                  </a:cubicBezTo>
                  <a:cubicBezTo>
                    <a:pt x="169" y="181"/>
                    <a:pt x="157" y="188"/>
                    <a:pt x="145" y="195"/>
                  </a:cubicBezTo>
                  <a:cubicBezTo>
                    <a:pt x="117" y="212"/>
                    <a:pt x="111" y="215"/>
                    <a:pt x="111" y="215"/>
                  </a:cubicBezTo>
                  <a:cubicBezTo>
                    <a:pt x="111" y="215"/>
                    <a:pt x="111" y="215"/>
                    <a:pt x="111" y="215"/>
                  </a:cubicBezTo>
                  <a:cubicBezTo>
                    <a:pt x="111" y="215"/>
                    <a:pt x="110" y="215"/>
                    <a:pt x="110" y="215"/>
                  </a:cubicBezTo>
                  <a:cubicBezTo>
                    <a:pt x="110" y="215"/>
                    <a:pt x="110" y="214"/>
                    <a:pt x="110" y="214"/>
                  </a:cubicBezTo>
                  <a:cubicBezTo>
                    <a:pt x="131" y="201"/>
                    <a:pt x="166" y="178"/>
                    <a:pt x="181" y="168"/>
                  </a:cubicBezTo>
                  <a:cubicBezTo>
                    <a:pt x="162" y="179"/>
                    <a:pt x="118" y="205"/>
                    <a:pt x="92" y="220"/>
                  </a:cubicBezTo>
                  <a:cubicBezTo>
                    <a:pt x="92" y="220"/>
                    <a:pt x="91" y="220"/>
                    <a:pt x="91"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4" name="Freeform 288"/>
            <p:cNvSpPr/>
            <p:nvPr/>
          </p:nvSpPr>
          <p:spPr bwMode="auto">
            <a:xfrm>
              <a:off x="4002088" y="5662613"/>
              <a:ext cx="558800" cy="565150"/>
            </a:xfrm>
            <a:custGeom>
              <a:avLst/>
              <a:gdLst>
                <a:gd name="T0" fmla="*/ 75 w 172"/>
                <a:gd name="T1" fmla="*/ 174 h 174"/>
                <a:gd name="T2" fmla="*/ 105 w 172"/>
                <a:gd name="T3" fmla="*/ 155 h 174"/>
                <a:gd name="T4" fmla="*/ 73 w 172"/>
                <a:gd name="T5" fmla="*/ 173 h 174"/>
                <a:gd name="T6" fmla="*/ 127 w 172"/>
                <a:gd name="T7" fmla="*/ 137 h 174"/>
                <a:gd name="T8" fmla="*/ 141 w 172"/>
                <a:gd name="T9" fmla="*/ 110 h 174"/>
                <a:gd name="T10" fmla="*/ 63 w 172"/>
                <a:gd name="T11" fmla="*/ 154 h 174"/>
                <a:gd name="T12" fmla="*/ 89 w 172"/>
                <a:gd name="T13" fmla="*/ 125 h 174"/>
                <a:gd name="T14" fmla="*/ 89 w 172"/>
                <a:gd name="T15" fmla="*/ 125 h 174"/>
                <a:gd name="T16" fmla="*/ 140 w 172"/>
                <a:gd name="T17" fmla="*/ 87 h 174"/>
                <a:gd name="T18" fmla="*/ 70 w 172"/>
                <a:gd name="T19" fmla="*/ 126 h 174"/>
                <a:gd name="T20" fmla="*/ 145 w 172"/>
                <a:gd name="T21" fmla="*/ 74 h 174"/>
                <a:gd name="T22" fmla="*/ 138 w 172"/>
                <a:gd name="T23" fmla="*/ 62 h 174"/>
                <a:gd name="T24" fmla="*/ 60 w 172"/>
                <a:gd name="T25" fmla="*/ 106 h 174"/>
                <a:gd name="T26" fmla="*/ 64 w 172"/>
                <a:gd name="T27" fmla="*/ 101 h 174"/>
                <a:gd name="T28" fmla="*/ 63 w 172"/>
                <a:gd name="T29" fmla="*/ 100 h 174"/>
                <a:gd name="T30" fmla="*/ 68 w 172"/>
                <a:gd name="T31" fmla="*/ 93 h 174"/>
                <a:gd name="T32" fmla="*/ 67 w 172"/>
                <a:gd name="T33" fmla="*/ 93 h 174"/>
                <a:gd name="T34" fmla="*/ 90 w 172"/>
                <a:gd name="T35" fmla="*/ 70 h 174"/>
                <a:gd name="T36" fmla="*/ 79 w 172"/>
                <a:gd name="T37" fmla="*/ 75 h 174"/>
                <a:gd name="T38" fmla="*/ 57 w 172"/>
                <a:gd name="T39" fmla="*/ 69 h 174"/>
                <a:gd name="T40" fmla="*/ 49 w 172"/>
                <a:gd name="T41" fmla="*/ 56 h 174"/>
                <a:gd name="T42" fmla="*/ 18 w 172"/>
                <a:gd name="T43" fmla="*/ 74 h 174"/>
                <a:gd name="T44" fmla="*/ 1 w 172"/>
                <a:gd name="T45" fmla="*/ 75 h 174"/>
                <a:gd name="T46" fmla="*/ 128 w 172"/>
                <a:gd name="T47" fmla="*/ 0 h 174"/>
                <a:gd name="T48" fmla="*/ 128 w 172"/>
                <a:gd name="T49" fmla="*/ 1 h 174"/>
                <a:gd name="T50" fmla="*/ 73 w 172"/>
                <a:gd name="T51" fmla="*/ 38 h 174"/>
                <a:gd name="T52" fmla="*/ 128 w 172"/>
                <a:gd name="T53" fmla="*/ 10 h 174"/>
                <a:gd name="T54" fmla="*/ 100 w 172"/>
                <a:gd name="T55" fmla="*/ 44 h 174"/>
                <a:gd name="T56" fmla="*/ 145 w 172"/>
                <a:gd name="T57" fmla="*/ 19 h 174"/>
                <a:gd name="T58" fmla="*/ 145 w 172"/>
                <a:gd name="T59" fmla="*/ 38 h 174"/>
                <a:gd name="T60" fmla="*/ 145 w 172"/>
                <a:gd name="T61" fmla="*/ 49 h 174"/>
                <a:gd name="T62" fmla="*/ 157 w 172"/>
                <a:gd name="T63" fmla="*/ 47 h 174"/>
                <a:gd name="T64" fmla="*/ 133 w 172"/>
                <a:gd name="T65" fmla="*/ 62 h 174"/>
                <a:gd name="T66" fmla="*/ 143 w 172"/>
                <a:gd name="T67" fmla="*/ 59 h 174"/>
                <a:gd name="T68" fmla="*/ 105 w 172"/>
                <a:gd name="T69" fmla="*/ 89 h 174"/>
                <a:gd name="T70" fmla="*/ 154 w 172"/>
                <a:gd name="T71" fmla="*/ 69 h 174"/>
                <a:gd name="T72" fmla="*/ 143 w 172"/>
                <a:gd name="T73" fmla="*/ 77 h 174"/>
                <a:gd name="T74" fmla="*/ 145 w 172"/>
                <a:gd name="T75" fmla="*/ 83 h 174"/>
                <a:gd name="T76" fmla="*/ 146 w 172"/>
                <a:gd name="T77" fmla="*/ 84 h 174"/>
                <a:gd name="T78" fmla="*/ 154 w 172"/>
                <a:gd name="T79" fmla="*/ 87 h 174"/>
                <a:gd name="T80" fmla="*/ 69 w 172"/>
                <a:gd name="T81" fmla="*/ 150 h 174"/>
                <a:gd name="T82" fmla="*/ 144 w 172"/>
                <a:gd name="T83" fmla="*/ 108 h 174"/>
                <a:gd name="T84" fmla="*/ 80 w 172"/>
                <a:gd name="T85" fmla="*/ 164 h 174"/>
                <a:gd name="T86" fmla="*/ 141 w 172"/>
                <a:gd name="T87" fmla="*/ 129 h 174"/>
                <a:gd name="T88" fmla="*/ 82 w 172"/>
                <a:gd name="T89" fmla="*/ 168 h 174"/>
                <a:gd name="T90" fmla="*/ 172 w 172"/>
                <a:gd name="T91" fmla="*/ 117 h 174"/>
                <a:gd name="T92" fmla="*/ 132 w 172"/>
                <a:gd name="T93" fmla="*/ 141 h 174"/>
                <a:gd name="T94" fmla="*/ 76 w 172"/>
                <a:gd name="T95"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2" h="174">
                  <a:moveTo>
                    <a:pt x="75" y="174"/>
                  </a:moveTo>
                  <a:cubicBezTo>
                    <a:pt x="75" y="174"/>
                    <a:pt x="75" y="174"/>
                    <a:pt x="75" y="174"/>
                  </a:cubicBezTo>
                  <a:cubicBezTo>
                    <a:pt x="75" y="174"/>
                    <a:pt x="75" y="174"/>
                    <a:pt x="75" y="174"/>
                  </a:cubicBezTo>
                  <a:cubicBezTo>
                    <a:pt x="75" y="174"/>
                    <a:pt x="74" y="174"/>
                    <a:pt x="75" y="174"/>
                  </a:cubicBezTo>
                  <a:cubicBezTo>
                    <a:pt x="75" y="174"/>
                    <a:pt x="75" y="174"/>
                    <a:pt x="75" y="174"/>
                  </a:cubicBezTo>
                  <a:cubicBezTo>
                    <a:pt x="75" y="174"/>
                    <a:pt x="75" y="173"/>
                    <a:pt x="75" y="173"/>
                  </a:cubicBezTo>
                  <a:cubicBezTo>
                    <a:pt x="76" y="173"/>
                    <a:pt x="79" y="171"/>
                    <a:pt x="84" y="168"/>
                  </a:cubicBezTo>
                  <a:cubicBezTo>
                    <a:pt x="89" y="165"/>
                    <a:pt x="97" y="160"/>
                    <a:pt x="105" y="155"/>
                  </a:cubicBezTo>
                  <a:cubicBezTo>
                    <a:pt x="110" y="153"/>
                    <a:pt x="115" y="149"/>
                    <a:pt x="120" y="146"/>
                  </a:cubicBezTo>
                  <a:cubicBezTo>
                    <a:pt x="78" y="171"/>
                    <a:pt x="73" y="174"/>
                    <a:pt x="73" y="174"/>
                  </a:cubicBezTo>
                  <a:cubicBezTo>
                    <a:pt x="73" y="174"/>
                    <a:pt x="73" y="173"/>
                    <a:pt x="73" y="173"/>
                  </a:cubicBezTo>
                  <a:cubicBezTo>
                    <a:pt x="73" y="173"/>
                    <a:pt x="73" y="173"/>
                    <a:pt x="73" y="173"/>
                  </a:cubicBezTo>
                  <a:cubicBezTo>
                    <a:pt x="73" y="173"/>
                    <a:pt x="73" y="173"/>
                    <a:pt x="73" y="173"/>
                  </a:cubicBezTo>
                  <a:cubicBezTo>
                    <a:pt x="73" y="173"/>
                    <a:pt x="73" y="173"/>
                    <a:pt x="73" y="173"/>
                  </a:cubicBezTo>
                  <a:cubicBezTo>
                    <a:pt x="75" y="171"/>
                    <a:pt x="82" y="166"/>
                    <a:pt x="113" y="146"/>
                  </a:cubicBezTo>
                  <a:cubicBezTo>
                    <a:pt x="118" y="143"/>
                    <a:pt x="123" y="140"/>
                    <a:pt x="127" y="137"/>
                  </a:cubicBezTo>
                  <a:cubicBezTo>
                    <a:pt x="76" y="167"/>
                    <a:pt x="76" y="167"/>
                    <a:pt x="76" y="167"/>
                  </a:cubicBezTo>
                  <a:cubicBezTo>
                    <a:pt x="75" y="167"/>
                    <a:pt x="75" y="167"/>
                    <a:pt x="75" y="167"/>
                  </a:cubicBezTo>
                  <a:cubicBezTo>
                    <a:pt x="75" y="167"/>
                    <a:pt x="75" y="166"/>
                    <a:pt x="75" y="166"/>
                  </a:cubicBezTo>
                  <a:cubicBezTo>
                    <a:pt x="91" y="152"/>
                    <a:pt x="130" y="119"/>
                    <a:pt x="141" y="110"/>
                  </a:cubicBezTo>
                  <a:cubicBezTo>
                    <a:pt x="77" y="147"/>
                    <a:pt x="66" y="153"/>
                    <a:pt x="64" y="154"/>
                  </a:cubicBezTo>
                  <a:cubicBezTo>
                    <a:pt x="64" y="154"/>
                    <a:pt x="64" y="154"/>
                    <a:pt x="64" y="154"/>
                  </a:cubicBezTo>
                  <a:cubicBezTo>
                    <a:pt x="64" y="154"/>
                    <a:pt x="64" y="154"/>
                    <a:pt x="64" y="154"/>
                  </a:cubicBezTo>
                  <a:cubicBezTo>
                    <a:pt x="63" y="154"/>
                    <a:pt x="63" y="154"/>
                    <a:pt x="63" y="154"/>
                  </a:cubicBezTo>
                  <a:cubicBezTo>
                    <a:pt x="63" y="154"/>
                    <a:pt x="63" y="154"/>
                    <a:pt x="63" y="154"/>
                  </a:cubicBezTo>
                  <a:cubicBezTo>
                    <a:pt x="63" y="154"/>
                    <a:pt x="63" y="153"/>
                    <a:pt x="63" y="153"/>
                  </a:cubicBezTo>
                  <a:cubicBezTo>
                    <a:pt x="147" y="92"/>
                    <a:pt x="147" y="92"/>
                    <a:pt x="147" y="92"/>
                  </a:cubicBezTo>
                  <a:cubicBezTo>
                    <a:pt x="134" y="99"/>
                    <a:pt x="106" y="116"/>
                    <a:pt x="89" y="125"/>
                  </a:cubicBezTo>
                  <a:cubicBezTo>
                    <a:pt x="89" y="126"/>
                    <a:pt x="89" y="126"/>
                    <a:pt x="89" y="125"/>
                  </a:cubicBezTo>
                  <a:cubicBezTo>
                    <a:pt x="89" y="125"/>
                    <a:pt x="89" y="125"/>
                    <a:pt x="89" y="125"/>
                  </a:cubicBezTo>
                  <a:cubicBezTo>
                    <a:pt x="89" y="125"/>
                    <a:pt x="88" y="125"/>
                    <a:pt x="89" y="125"/>
                  </a:cubicBezTo>
                  <a:cubicBezTo>
                    <a:pt x="89" y="125"/>
                    <a:pt x="89" y="125"/>
                    <a:pt x="89" y="125"/>
                  </a:cubicBezTo>
                  <a:cubicBezTo>
                    <a:pt x="89" y="125"/>
                    <a:pt x="89" y="125"/>
                    <a:pt x="89" y="125"/>
                  </a:cubicBezTo>
                  <a:cubicBezTo>
                    <a:pt x="90" y="124"/>
                    <a:pt x="92" y="122"/>
                    <a:pt x="98" y="118"/>
                  </a:cubicBezTo>
                  <a:cubicBezTo>
                    <a:pt x="103" y="114"/>
                    <a:pt x="110" y="109"/>
                    <a:pt x="117" y="104"/>
                  </a:cubicBezTo>
                  <a:cubicBezTo>
                    <a:pt x="126" y="97"/>
                    <a:pt x="134" y="91"/>
                    <a:pt x="140" y="87"/>
                  </a:cubicBezTo>
                  <a:cubicBezTo>
                    <a:pt x="126" y="95"/>
                    <a:pt x="91" y="115"/>
                    <a:pt x="71" y="127"/>
                  </a:cubicBezTo>
                  <a:cubicBezTo>
                    <a:pt x="71" y="127"/>
                    <a:pt x="70" y="127"/>
                    <a:pt x="70" y="127"/>
                  </a:cubicBezTo>
                  <a:cubicBezTo>
                    <a:pt x="70" y="127"/>
                    <a:pt x="70" y="127"/>
                    <a:pt x="70" y="127"/>
                  </a:cubicBezTo>
                  <a:cubicBezTo>
                    <a:pt x="70" y="127"/>
                    <a:pt x="70" y="127"/>
                    <a:pt x="70" y="126"/>
                  </a:cubicBezTo>
                  <a:cubicBezTo>
                    <a:pt x="70" y="126"/>
                    <a:pt x="70" y="126"/>
                    <a:pt x="70" y="126"/>
                  </a:cubicBezTo>
                  <a:cubicBezTo>
                    <a:pt x="70" y="126"/>
                    <a:pt x="70" y="126"/>
                    <a:pt x="70" y="126"/>
                  </a:cubicBezTo>
                  <a:cubicBezTo>
                    <a:pt x="71" y="126"/>
                    <a:pt x="71" y="126"/>
                    <a:pt x="72" y="125"/>
                  </a:cubicBezTo>
                  <a:cubicBezTo>
                    <a:pt x="108" y="100"/>
                    <a:pt x="133" y="83"/>
                    <a:pt x="145" y="74"/>
                  </a:cubicBezTo>
                  <a:cubicBezTo>
                    <a:pt x="67" y="120"/>
                    <a:pt x="67" y="120"/>
                    <a:pt x="67" y="120"/>
                  </a:cubicBezTo>
                  <a:cubicBezTo>
                    <a:pt x="67" y="120"/>
                    <a:pt x="66" y="120"/>
                    <a:pt x="66" y="119"/>
                  </a:cubicBezTo>
                  <a:cubicBezTo>
                    <a:pt x="66" y="119"/>
                    <a:pt x="66" y="119"/>
                    <a:pt x="66" y="119"/>
                  </a:cubicBezTo>
                  <a:cubicBezTo>
                    <a:pt x="88" y="102"/>
                    <a:pt x="126" y="72"/>
                    <a:pt x="138" y="62"/>
                  </a:cubicBezTo>
                  <a:cubicBezTo>
                    <a:pt x="61" y="107"/>
                    <a:pt x="61" y="107"/>
                    <a:pt x="61" y="107"/>
                  </a:cubicBezTo>
                  <a:cubicBezTo>
                    <a:pt x="61" y="107"/>
                    <a:pt x="60" y="107"/>
                    <a:pt x="60" y="106"/>
                  </a:cubicBezTo>
                  <a:cubicBezTo>
                    <a:pt x="60" y="106"/>
                    <a:pt x="60" y="106"/>
                    <a:pt x="60" y="106"/>
                  </a:cubicBezTo>
                  <a:cubicBezTo>
                    <a:pt x="60" y="106"/>
                    <a:pt x="60" y="106"/>
                    <a:pt x="60" y="106"/>
                  </a:cubicBezTo>
                  <a:cubicBezTo>
                    <a:pt x="61" y="106"/>
                    <a:pt x="61" y="106"/>
                    <a:pt x="61" y="106"/>
                  </a:cubicBezTo>
                  <a:cubicBezTo>
                    <a:pt x="62" y="104"/>
                    <a:pt x="68" y="101"/>
                    <a:pt x="86" y="90"/>
                  </a:cubicBezTo>
                  <a:cubicBezTo>
                    <a:pt x="99" y="82"/>
                    <a:pt x="114" y="73"/>
                    <a:pt x="127" y="65"/>
                  </a:cubicBezTo>
                  <a:cubicBezTo>
                    <a:pt x="64" y="101"/>
                    <a:pt x="64" y="101"/>
                    <a:pt x="64" y="101"/>
                  </a:cubicBezTo>
                  <a:cubicBezTo>
                    <a:pt x="64" y="101"/>
                    <a:pt x="64" y="101"/>
                    <a:pt x="64" y="101"/>
                  </a:cubicBezTo>
                  <a:cubicBezTo>
                    <a:pt x="63" y="101"/>
                    <a:pt x="63" y="101"/>
                    <a:pt x="63" y="101"/>
                  </a:cubicBezTo>
                  <a:cubicBezTo>
                    <a:pt x="63" y="101"/>
                    <a:pt x="63" y="101"/>
                    <a:pt x="63" y="100"/>
                  </a:cubicBezTo>
                  <a:cubicBezTo>
                    <a:pt x="63" y="100"/>
                    <a:pt x="63" y="100"/>
                    <a:pt x="63" y="100"/>
                  </a:cubicBezTo>
                  <a:cubicBezTo>
                    <a:pt x="64" y="100"/>
                    <a:pt x="64" y="100"/>
                    <a:pt x="64" y="100"/>
                  </a:cubicBezTo>
                  <a:cubicBezTo>
                    <a:pt x="66" y="98"/>
                    <a:pt x="74" y="93"/>
                    <a:pt x="104" y="74"/>
                  </a:cubicBezTo>
                  <a:cubicBezTo>
                    <a:pt x="112" y="69"/>
                    <a:pt x="120" y="64"/>
                    <a:pt x="126" y="59"/>
                  </a:cubicBezTo>
                  <a:cubicBezTo>
                    <a:pt x="80" y="86"/>
                    <a:pt x="70" y="92"/>
                    <a:pt x="68" y="93"/>
                  </a:cubicBezTo>
                  <a:cubicBezTo>
                    <a:pt x="67" y="94"/>
                    <a:pt x="67" y="94"/>
                    <a:pt x="67" y="94"/>
                  </a:cubicBezTo>
                  <a:cubicBezTo>
                    <a:pt x="67" y="93"/>
                    <a:pt x="67" y="93"/>
                    <a:pt x="67" y="93"/>
                  </a:cubicBezTo>
                  <a:cubicBezTo>
                    <a:pt x="67" y="94"/>
                    <a:pt x="67" y="94"/>
                    <a:pt x="67" y="94"/>
                  </a:cubicBezTo>
                  <a:cubicBezTo>
                    <a:pt x="67" y="94"/>
                    <a:pt x="67" y="93"/>
                    <a:pt x="67" y="93"/>
                  </a:cubicBezTo>
                  <a:cubicBezTo>
                    <a:pt x="67" y="93"/>
                    <a:pt x="67" y="93"/>
                    <a:pt x="67" y="93"/>
                  </a:cubicBezTo>
                  <a:cubicBezTo>
                    <a:pt x="136" y="43"/>
                    <a:pt x="136" y="43"/>
                    <a:pt x="136" y="43"/>
                  </a:cubicBezTo>
                  <a:cubicBezTo>
                    <a:pt x="130" y="46"/>
                    <a:pt x="121" y="52"/>
                    <a:pt x="112" y="57"/>
                  </a:cubicBezTo>
                  <a:cubicBezTo>
                    <a:pt x="104" y="61"/>
                    <a:pt x="96" y="66"/>
                    <a:pt x="90" y="70"/>
                  </a:cubicBezTo>
                  <a:cubicBezTo>
                    <a:pt x="83" y="73"/>
                    <a:pt x="81" y="75"/>
                    <a:pt x="80" y="75"/>
                  </a:cubicBezTo>
                  <a:cubicBezTo>
                    <a:pt x="80" y="75"/>
                    <a:pt x="80" y="75"/>
                    <a:pt x="80" y="75"/>
                  </a:cubicBezTo>
                  <a:cubicBezTo>
                    <a:pt x="80" y="75"/>
                    <a:pt x="80" y="75"/>
                    <a:pt x="80" y="75"/>
                  </a:cubicBezTo>
                  <a:cubicBezTo>
                    <a:pt x="79" y="76"/>
                    <a:pt x="79" y="75"/>
                    <a:pt x="79" y="75"/>
                  </a:cubicBezTo>
                  <a:cubicBezTo>
                    <a:pt x="79" y="75"/>
                    <a:pt x="79" y="75"/>
                    <a:pt x="79" y="75"/>
                  </a:cubicBezTo>
                  <a:cubicBezTo>
                    <a:pt x="141" y="21"/>
                    <a:pt x="141" y="21"/>
                    <a:pt x="141" y="21"/>
                  </a:cubicBezTo>
                  <a:cubicBezTo>
                    <a:pt x="134" y="24"/>
                    <a:pt x="117" y="35"/>
                    <a:pt x="101" y="44"/>
                  </a:cubicBezTo>
                  <a:cubicBezTo>
                    <a:pt x="65" y="65"/>
                    <a:pt x="58" y="69"/>
                    <a:pt x="57" y="69"/>
                  </a:cubicBezTo>
                  <a:cubicBezTo>
                    <a:pt x="57" y="69"/>
                    <a:pt x="57" y="69"/>
                    <a:pt x="57" y="69"/>
                  </a:cubicBezTo>
                  <a:cubicBezTo>
                    <a:pt x="57" y="69"/>
                    <a:pt x="57" y="69"/>
                    <a:pt x="57" y="68"/>
                  </a:cubicBezTo>
                  <a:cubicBezTo>
                    <a:pt x="78" y="51"/>
                    <a:pt x="115" y="21"/>
                    <a:pt x="125" y="12"/>
                  </a:cubicBezTo>
                  <a:cubicBezTo>
                    <a:pt x="114" y="18"/>
                    <a:pt x="75" y="41"/>
                    <a:pt x="49" y="56"/>
                  </a:cubicBezTo>
                  <a:cubicBezTo>
                    <a:pt x="25" y="70"/>
                    <a:pt x="20" y="73"/>
                    <a:pt x="18" y="74"/>
                  </a:cubicBezTo>
                  <a:cubicBezTo>
                    <a:pt x="18" y="74"/>
                    <a:pt x="18" y="74"/>
                    <a:pt x="18" y="74"/>
                  </a:cubicBezTo>
                  <a:cubicBezTo>
                    <a:pt x="18" y="74"/>
                    <a:pt x="18" y="74"/>
                    <a:pt x="18" y="74"/>
                  </a:cubicBezTo>
                  <a:cubicBezTo>
                    <a:pt x="18" y="74"/>
                    <a:pt x="18" y="74"/>
                    <a:pt x="18" y="74"/>
                  </a:cubicBezTo>
                  <a:cubicBezTo>
                    <a:pt x="18" y="74"/>
                    <a:pt x="18" y="74"/>
                    <a:pt x="17" y="74"/>
                  </a:cubicBezTo>
                  <a:cubicBezTo>
                    <a:pt x="17" y="74"/>
                    <a:pt x="18" y="73"/>
                    <a:pt x="18" y="73"/>
                  </a:cubicBezTo>
                  <a:cubicBezTo>
                    <a:pt x="47" y="54"/>
                    <a:pt x="97" y="21"/>
                    <a:pt x="118" y="7"/>
                  </a:cubicBezTo>
                  <a:cubicBezTo>
                    <a:pt x="88" y="24"/>
                    <a:pt x="2" y="74"/>
                    <a:pt x="1" y="75"/>
                  </a:cubicBezTo>
                  <a:cubicBezTo>
                    <a:pt x="0" y="75"/>
                    <a:pt x="0" y="75"/>
                    <a:pt x="0" y="75"/>
                  </a:cubicBezTo>
                  <a:cubicBezTo>
                    <a:pt x="0" y="74"/>
                    <a:pt x="0" y="74"/>
                    <a:pt x="0" y="74"/>
                  </a:cubicBezTo>
                  <a:cubicBezTo>
                    <a:pt x="108" y="12"/>
                    <a:pt x="125" y="2"/>
                    <a:pt x="128" y="0"/>
                  </a:cubicBezTo>
                  <a:cubicBezTo>
                    <a:pt x="128" y="0"/>
                    <a:pt x="128" y="0"/>
                    <a:pt x="128" y="0"/>
                  </a:cubicBezTo>
                  <a:cubicBezTo>
                    <a:pt x="128" y="0"/>
                    <a:pt x="128" y="0"/>
                    <a:pt x="128" y="0"/>
                  </a:cubicBezTo>
                  <a:cubicBezTo>
                    <a:pt x="128" y="0"/>
                    <a:pt x="128" y="0"/>
                    <a:pt x="128" y="0"/>
                  </a:cubicBezTo>
                  <a:cubicBezTo>
                    <a:pt x="129" y="0"/>
                    <a:pt x="129" y="0"/>
                    <a:pt x="129" y="0"/>
                  </a:cubicBezTo>
                  <a:cubicBezTo>
                    <a:pt x="129" y="1"/>
                    <a:pt x="129" y="1"/>
                    <a:pt x="128" y="1"/>
                  </a:cubicBezTo>
                  <a:cubicBezTo>
                    <a:pt x="128" y="1"/>
                    <a:pt x="128" y="1"/>
                    <a:pt x="128" y="1"/>
                  </a:cubicBezTo>
                  <a:cubicBezTo>
                    <a:pt x="128" y="1"/>
                    <a:pt x="128" y="1"/>
                    <a:pt x="128" y="1"/>
                  </a:cubicBezTo>
                  <a:cubicBezTo>
                    <a:pt x="127" y="2"/>
                    <a:pt x="123" y="5"/>
                    <a:pt x="111" y="13"/>
                  </a:cubicBezTo>
                  <a:cubicBezTo>
                    <a:pt x="101" y="19"/>
                    <a:pt x="87" y="29"/>
                    <a:pt x="73" y="38"/>
                  </a:cubicBezTo>
                  <a:cubicBezTo>
                    <a:pt x="58" y="48"/>
                    <a:pt x="42" y="59"/>
                    <a:pt x="31" y="66"/>
                  </a:cubicBezTo>
                  <a:cubicBezTo>
                    <a:pt x="36" y="63"/>
                    <a:pt x="42" y="59"/>
                    <a:pt x="48" y="56"/>
                  </a:cubicBezTo>
                  <a:cubicBezTo>
                    <a:pt x="114" y="17"/>
                    <a:pt x="127" y="10"/>
                    <a:pt x="128" y="10"/>
                  </a:cubicBezTo>
                  <a:cubicBezTo>
                    <a:pt x="128" y="10"/>
                    <a:pt x="128" y="10"/>
                    <a:pt x="128" y="10"/>
                  </a:cubicBezTo>
                  <a:cubicBezTo>
                    <a:pt x="128" y="10"/>
                    <a:pt x="128" y="10"/>
                    <a:pt x="128" y="10"/>
                  </a:cubicBezTo>
                  <a:cubicBezTo>
                    <a:pt x="128" y="11"/>
                    <a:pt x="128" y="11"/>
                    <a:pt x="93" y="40"/>
                  </a:cubicBezTo>
                  <a:cubicBezTo>
                    <a:pt x="80" y="51"/>
                    <a:pt x="67" y="62"/>
                    <a:pt x="61" y="66"/>
                  </a:cubicBezTo>
                  <a:cubicBezTo>
                    <a:pt x="68" y="62"/>
                    <a:pt x="85" y="53"/>
                    <a:pt x="100" y="44"/>
                  </a:cubicBezTo>
                  <a:cubicBezTo>
                    <a:pt x="135" y="23"/>
                    <a:pt x="143" y="18"/>
                    <a:pt x="144" y="18"/>
                  </a:cubicBezTo>
                  <a:cubicBezTo>
                    <a:pt x="144" y="18"/>
                    <a:pt x="144" y="18"/>
                    <a:pt x="144" y="18"/>
                  </a:cubicBezTo>
                  <a:cubicBezTo>
                    <a:pt x="144" y="18"/>
                    <a:pt x="145" y="18"/>
                    <a:pt x="145" y="18"/>
                  </a:cubicBezTo>
                  <a:cubicBezTo>
                    <a:pt x="145" y="19"/>
                    <a:pt x="145" y="19"/>
                    <a:pt x="145" y="19"/>
                  </a:cubicBezTo>
                  <a:cubicBezTo>
                    <a:pt x="83" y="72"/>
                    <a:pt x="83" y="72"/>
                    <a:pt x="83" y="72"/>
                  </a:cubicBezTo>
                  <a:cubicBezTo>
                    <a:pt x="94" y="66"/>
                    <a:pt x="126" y="48"/>
                    <a:pt x="144" y="37"/>
                  </a:cubicBezTo>
                  <a:cubicBezTo>
                    <a:pt x="144" y="37"/>
                    <a:pt x="145" y="37"/>
                    <a:pt x="145" y="37"/>
                  </a:cubicBezTo>
                  <a:cubicBezTo>
                    <a:pt x="145" y="37"/>
                    <a:pt x="145" y="38"/>
                    <a:pt x="145" y="38"/>
                  </a:cubicBezTo>
                  <a:cubicBezTo>
                    <a:pt x="74" y="88"/>
                    <a:pt x="74" y="88"/>
                    <a:pt x="74" y="88"/>
                  </a:cubicBezTo>
                  <a:cubicBezTo>
                    <a:pt x="90" y="80"/>
                    <a:pt x="124" y="60"/>
                    <a:pt x="145" y="48"/>
                  </a:cubicBezTo>
                  <a:cubicBezTo>
                    <a:pt x="145" y="48"/>
                    <a:pt x="145" y="48"/>
                    <a:pt x="145" y="48"/>
                  </a:cubicBezTo>
                  <a:cubicBezTo>
                    <a:pt x="146" y="48"/>
                    <a:pt x="146" y="48"/>
                    <a:pt x="145" y="49"/>
                  </a:cubicBezTo>
                  <a:cubicBezTo>
                    <a:pt x="125" y="61"/>
                    <a:pt x="92" y="82"/>
                    <a:pt x="75" y="93"/>
                  </a:cubicBezTo>
                  <a:cubicBezTo>
                    <a:pt x="157" y="46"/>
                    <a:pt x="157" y="46"/>
                    <a:pt x="157" y="46"/>
                  </a:cubicBezTo>
                  <a:cubicBezTo>
                    <a:pt x="157" y="46"/>
                    <a:pt x="157" y="46"/>
                    <a:pt x="157" y="47"/>
                  </a:cubicBezTo>
                  <a:cubicBezTo>
                    <a:pt x="157" y="47"/>
                    <a:pt x="157" y="47"/>
                    <a:pt x="157" y="47"/>
                  </a:cubicBezTo>
                  <a:cubicBezTo>
                    <a:pt x="157" y="47"/>
                    <a:pt x="157" y="47"/>
                    <a:pt x="157" y="47"/>
                  </a:cubicBezTo>
                  <a:cubicBezTo>
                    <a:pt x="156" y="48"/>
                    <a:pt x="156" y="48"/>
                    <a:pt x="156" y="48"/>
                  </a:cubicBezTo>
                  <a:cubicBezTo>
                    <a:pt x="155" y="48"/>
                    <a:pt x="154" y="49"/>
                    <a:pt x="150" y="51"/>
                  </a:cubicBezTo>
                  <a:cubicBezTo>
                    <a:pt x="146" y="54"/>
                    <a:pt x="140" y="58"/>
                    <a:pt x="133" y="62"/>
                  </a:cubicBezTo>
                  <a:cubicBezTo>
                    <a:pt x="119" y="71"/>
                    <a:pt x="98" y="83"/>
                    <a:pt x="83" y="93"/>
                  </a:cubicBezTo>
                  <a:cubicBezTo>
                    <a:pt x="143" y="58"/>
                    <a:pt x="143" y="58"/>
                    <a:pt x="143" y="58"/>
                  </a:cubicBezTo>
                  <a:cubicBezTo>
                    <a:pt x="143" y="58"/>
                    <a:pt x="143" y="58"/>
                    <a:pt x="143" y="58"/>
                  </a:cubicBezTo>
                  <a:cubicBezTo>
                    <a:pt x="144" y="58"/>
                    <a:pt x="144" y="59"/>
                    <a:pt x="143" y="59"/>
                  </a:cubicBezTo>
                  <a:cubicBezTo>
                    <a:pt x="143" y="59"/>
                    <a:pt x="143" y="59"/>
                    <a:pt x="143" y="59"/>
                  </a:cubicBezTo>
                  <a:cubicBezTo>
                    <a:pt x="143" y="59"/>
                    <a:pt x="143" y="59"/>
                    <a:pt x="143" y="59"/>
                  </a:cubicBezTo>
                  <a:cubicBezTo>
                    <a:pt x="142" y="60"/>
                    <a:pt x="139" y="62"/>
                    <a:pt x="131" y="69"/>
                  </a:cubicBezTo>
                  <a:cubicBezTo>
                    <a:pt x="124" y="74"/>
                    <a:pt x="115" y="82"/>
                    <a:pt x="105" y="89"/>
                  </a:cubicBezTo>
                  <a:cubicBezTo>
                    <a:pt x="92" y="100"/>
                    <a:pt x="79" y="110"/>
                    <a:pt x="72" y="116"/>
                  </a:cubicBezTo>
                  <a:cubicBezTo>
                    <a:pt x="153" y="69"/>
                    <a:pt x="153" y="69"/>
                    <a:pt x="153" y="69"/>
                  </a:cubicBezTo>
                  <a:cubicBezTo>
                    <a:pt x="153" y="69"/>
                    <a:pt x="154" y="69"/>
                    <a:pt x="154" y="69"/>
                  </a:cubicBezTo>
                  <a:cubicBezTo>
                    <a:pt x="154" y="69"/>
                    <a:pt x="154" y="69"/>
                    <a:pt x="154" y="69"/>
                  </a:cubicBezTo>
                  <a:cubicBezTo>
                    <a:pt x="154" y="69"/>
                    <a:pt x="154" y="69"/>
                    <a:pt x="154" y="69"/>
                  </a:cubicBezTo>
                  <a:cubicBezTo>
                    <a:pt x="154" y="69"/>
                    <a:pt x="154" y="69"/>
                    <a:pt x="154" y="69"/>
                  </a:cubicBezTo>
                  <a:cubicBezTo>
                    <a:pt x="154" y="70"/>
                    <a:pt x="154" y="70"/>
                    <a:pt x="154" y="70"/>
                  </a:cubicBezTo>
                  <a:cubicBezTo>
                    <a:pt x="153" y="70"/>
                    <a:pt x="150" y="72"/>
                    <a:pt x="143" y="77"/>
                  </a:cubicBezTo>
                  <a:cubicBezTo>
                    <a:pt x="136" y="82"/>
                    <a:pt x="127" y="88"/>
                    <a:pt x="118" y="95"/>
                  </a:cubicBezTo>
                  <a:cubicBezTo>
                    <a:pt x="104" y="104"/>
                    <a:pt x="90" y="114"/>
                    <a:pt x="81" y="120"/>
                  </a:cubicBezTo>
                  <a:cubicBezTo>
                    <a:pt x="134" y="89"/>
                    <a:pt x="143" y="84"/>
                    <a:pt x="145" y="83"/>
                  </a:cubicBezTo>
                  <a:cubicBezTo>
                    <a:pt x="145" y="83"/>
                    <a:pt x="145" y="83"/>
                    <a:pt x="145" y="83"/>
                  </a:cubicBezTo>
                  <a:cubicBezTo>
                    <a:pt x="145" y="83"/>
                    <a:pt x="145" y="83"/>
                    <a:pt x="145" y="83"/>
                  </a:cubicBezTo>
                  <a:cubicBezTo>
                    <a:pt x="145" y="83"/>
                    <a:pt x="145" y="83"/>
                    <a:pt x="146" y="83"/>
                  </a:cubicBezTo>
                  <a:cubicBezTo>
                    <a:pt x="146" y="83"/>
                    <a:pt x="146" y="83"/>
                    <a:pt x="146" y="83"/>
                  </a:cubicBezTo>
                  <a:cubicBezTo>
                    <a:pt x="146" y="84"/>
                    <a:pt x="146" y="84"/>
                    <a:pt x="146" y="84"/>
                  </a:cubicBezTo>
                  <a:cubicBezTo>
                    <a:pt x="131" y="95"/>
                    <a:pt x="107" y="112"/>
                    <a:pt x="95" y="121"/>
                  </a:cubicBezTo>
                  <a:cubicBezTo>
                    <a:pt x="142" y="94"/>
                    <a:pt x="151" y="88"/>
                    <a:pt x="154" y="87"/>
                  </a:cubicBezTo>
                  <a:cubicBezTo>
                    <a:pt x="154" y="87"/>
                    <a:pt x="154" y="87"/>
                    <a:pt x="154" y="87"/>
                  </a:cubicBezTo>
                  <a:cubicBezTo>
                    <a:pt x="154" y="87"/>
                    <a:pt x="154" y="87"/>
                    <a:pt x="154" y="87"/>
                  </a:cubicBezTo>
                  <a:cubicBezTo>
                    <a:pt x="154" y="87"/>
                    <a:pt x="154" y="87"/>
                    <a:pt x="154" y="87"/>
                  </a:cubicBezTo>
                  <a:cubicBezTo>
                    <a:pt x="154" y="87"/>
                    <a:pt x="154" y="87"/>
                    <a:pt x="155" y="87"/>
                  </a:cubicBezTo>
                  <a:cubicBezTo>
                    <a:pt x="155" y="88"/>
                    <a:pt x="154" y="88"/>
                    <a:pt x="154" y="88"/>
                  </a:cubicBezTo>
                  <a:cubicBezTo>
                    <a:pt x="69" y="150"/>
                    <a:pt x="69" y="150"/>
                    <a:pt x="69" y="150"/>
                  </a:cubicBezTo>
                  <a:cubicBezTo>
                    <a:pt x="84" y="142"/>
                    <a:pt x="122" y="120"/>
                    <a:pt x="144" y="107"/>
                  </a:cubicBezTo>
                  <a:cubicBezTo>
                    <a:pt x="144" y="107"/>
                    <a:pt x="144" y="107"/>
                    <a:pt x="144" y="107"/>
                  </a:cubicBezTo>
                  <a:cubicBezTo>
                    <a:pt x="144" y="107"/>
                    <a:pt x="144" y="107"/>
                    <a:pt x="144" y="107"/>
                  </a:cubicBezTo>
                  <a:cubicBezTo>
                    <a:pt x="144" y="107"/>
                    <a:pt x="144" y="107"/>
                    <a:pt x="144" y="108"/>
                  </a:cubicBezTo>
                  <a:cubicBezTo>
                    <a:pt x="144" y="108"/>
                    <a:pt x="144" y="108"/>
                    <a:pt x="144" y="108"/>
                  </a:cubicBezTo>
                  <a:cubicBezTo>
                    <a:pt x="144" y="108"/>
                    <a:pt x="144" y="108"/>
                    <a:pt x="144" y="108"/>
                  </a:cubicBezTo>
                  <a:cubicBezTo>
                    <a:pt x="143" y="109"/>
                    <a:pt x="136" y="115"/>
                    <a:pt x="110" y="137"/>
                  </a:cubicBezTo>
                  <a:cubicBezTo>
                    <a:pt x="98" y="148"/>
                    <a:pt x="86" y="158"/>
                    <a:pt x="80" y="164"/>
                  </a:cubicBezTo>
                  <a:cubicBezTo>
                    <a:pt x="141" y="128"/>
                    <a:pt x="141" y="128"/>
                    <a:pt x="141" y="128"/>
                  </a:cubicBezTo>
                  <a:cubicBezTo>
                    <a:pt x="141" y="128"/>
                    <a:pt x="142" y="128"/>
                    <a:pt x="142" y="128"/>
                  </a:cubicBezTo>
                  <a:cubicBezTo>
                    <a:pt x="142" y="128"/>
                    <a:pt x="142" y="129"/>
                    <a:pt x="141" y="129"/>
                  </a:cubicBezTo>
                  <a:cubicBezTo>
                    <a:pt x="141" y="129"/>
                    <a:pt x="141" y="129"/>
                    <a:pt x="141" y="129"/>
                  </a:cubicBezTo>
                  <a:cubicBezTo>
                    <a:pt x="141" y="129"/>
                    <a:pt x="141" y="129"/>
                    <a:pt x="141" y="129"/>
                  </a:cubicBezTo>
                  <a:cubicBezTo>
                    <a:pt x="140" y="130"/>
                    <a:pt x="138" y="131"/>
                    <a:pt x="133" y="134"/>
                  </a:cubicBezTo>
                  <a:cubicBezTo>
                    <a:pt x="128" y="138"/>
                    <a:pt x="121" y="142"/>
                    <a:pt x="114" y="147"/>
                  </a:cubicBezTo>
                  <a:cubicBezTo>
                    <a:pt x="103" y="154"/>
                    <a:pt x="90" y="162"/>
                    <a:pt x="82" y="168"/>
                  </a:cubicBezTo>
                  <a:cubicBezTo>
                    <a:pt x="93" y="161"/>
                    <a:pt x="114" y="149"/>
                    <a:pt x="132" y="139"/>
                  </a:cubicBezTo>
                  <a:cubicBezTo>
                    <a:pt x="171" y="116"/>
                    <a:pt x="171" y="116"/>
                    <a:pt x="172" y="116"/>
                  </a:cubicBezTo>
                  <a:cubicBezTo>
                    <a:pt x="172" y="116"/>
                    <a:pt x="172" y="116"/>
                    <a:pt x="172" y="116"/>
                  </a:cubicBezTo>
                  <a:cubicBezTo>
                    <a:pt x="172" y="116"/>
                    <a:pt x="172" y="116"/>
                    <a:pt x="172" y="117"/>
                  </a:cubicBezTo>
                  <a:cubicBezTo>
                    <a:pt x="172" y="117"/>
                    <a:pt x="172" y="117"/>
                    <a:pt x="172" y="117"/>
                  </a:cubicBezTo>
                  <a:cubicBezTo>
                    <a:pt x="172" y="117"/>
                    <a:pt x="172" y="117"/>
                    <a:pt x="172" y="117"/>
                  </a:cubicBezTo>
                  <a:cubicBezTo>
                    <a:pt x="170" y="118"/>
                    <a:pt x="166" y="121"/>
                    <a:pt x="149" y="130"/>
                  </a:cubicBezTo>
                  <a:cubicBezTo>
                    <a:pt x="144" y="133"/>
                    <a:pt x="138" y="137"/>
                    <a:pt x="132" y="141"/>
                  </a:cubicBezTo>
                  <a:cubicBezTo>
                    <a:pt x="138" y="137"/>
                    <a:pt x="144" y="133"/>
                    <a:pt x="149" y="131"/>
                  </a:cubicBezTo>
                  <a:cubicBezTo>
                    <a:pt x="150" y="130"/>
                    <a:pt x="150" y="130"/>
                    <a:pt x="150" y="131"/>
                  </a:cubicBezTo>
                  <a:cubicBezTo>
                    <a:pt x="150" y="131"/>
                    <a:pt x="150" y="131"/>
                    <a:pt x="150" y="131"/>
                  </a:cubicBezTo>
                  <a:cubicBezTo>
                    <a:pt x="91" y="165"/>
                    <a:pt x="79" y="173"/>
                    <a:pt x="76" y="174"/>
                  </a:cubicBezTo>
                  <a:cubicBezTo>
                    <a:pt x="76" y="174"/>
                    <a:pt x="75" y="174"/>
                    <a:pt x="75" y="174"/>
                  </a:cubicBezTo>
                  <a:cubicBezTo>
                    <a:pt x="75" y="174"/>
                    <a:pt x="75" y="174"/>
                    <a:pt x="75" y="174"/>
                  </a:cubicBezTo>
                  <a:cubicBezTo>
                    <a:pt x="75" y="174"/>
                    <a:pt x="75" y="174"/>
                    <a:pt x="75" y="1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5" name="Freeform 289"/>
            <p:cNvSpPr/>
            <p:nvPr/>
          </p:nvSpPr>
          <p:spPr bwMode="auto">
            <a:xfrm>
              <a:off x="3963988" y="5637213"/>
              <a:ext cx="165100" cy="96838"/>
            </a:xfrm>
            <a:custGeom>
              <a:avLst/>
              <a:gdLst>
                <a:gd name="T0" fmla="*/ 1 w 51"/>
                <a:gd name="T1" fmla="*/ 30 h 30"/>
                <a:gd name="T2" fmla="*/ 1 w 51"/>
                <a:gd name="T3" fmla="*/ 30 h 30"/>
                <a:gd name="T4" fmla="*/ 0 w 51"/>
                <a:gd name="T5" fmla="*/ 29 h 30"/>
                <a:gd name="T6" fmla="*/ 1 w 51"/>
                <a:gd name="T7" fmla="*/ 29 h 30"/>
                <a:gd name="T8" fmla="*/ 23 w 51"/>
                <a:gd name="T9" fmla="*/ 12 h 30"/>
                <a:gd name="T10" fmla="*/ 20 w 51"/>
                <a:gd name="T11" fmla="*/ 14 h 30"/>
                <a:gd name="T12" fmla="*/ 19 w 51"/>
                <a:gd name="T13" fmla="*/ 14 h 30"/>
                <a:gd name="T14" fmla="*/ 19 w 51"/>
                <a:gd name="T15" fmla="*/ 14 h 30"/>
                <a:gd name="T16" fmla="*/ 29 w 51"/>
                <a:gd name="T17" fmla="*/ 8 h 30"/>
                <a:gd name="T18" fmla="*/ 29 w 51"/>
                <a:gd name="T19" fmla="*/ 8 h 30"/>
                <a:gd name="T20" fmla="*/ 29 w 51"/>
                <a:gd name="T21" fmla="*/ 9 h 30"/>
                <a:gd name="T22" fmla="*/ 29 w 51"/>
                <a:gd name="T23" fmla="*/ 9 h 30"/>
                <a:gd name="T24" fmla="*/ 29 w 51"/>
                <a:gd name="T25" fmla="*/ 9 h 30"/>
                <a:gd name="T26" fmla="*/ 7 w 51"/>
                <a:gd name="T27" fmla="*/ 25 h 30"/>
                <a:gd name="T28" fmla="*/ 50 w 51"/>
                <a:gd name="T29" fmla="*/ 0 h 30"/>
                <a:gd name="T30" fmla="*/ 51 w 51"/>
                <a:gd name="T31" fmla="*/ 0 h 30"/>
                <a:gd name="T32" fmla="*/ 51 w 51"/>
                <a:gd name="T33" fmla="*/ 1 h 30"/>
                <a:gd name="T34" fmla="*/ 51 w 51"/>
                <a:gd name="T35" fmla="*/ 1 h 30"/>
                <a:gd name="T36" fmla="*/ 51 w 51"/>
                <a:gd name="T37" fmla="*/ 1 h 30"/>
                <a:gd name="T38" fmla="*/ 50 w 51"/>
                <a:gd name="T39" fmla="*/ 1 h 30"/>
                <a:gd name="T40" fmla="*/ 32 w 51"/>
                <a:gd name="T41" fmla="*/ 13 h 30"/>
                <a:gd name="T42" fmla="*/ 46 w 51"/>
                <a:gd name="T43" fmla="*/ 5 h 30"/>
                <a:gd name="T44" fmla="*/ 46 w 51"/>
                <a:gd name="T45" fmla="*/ 6 h 30"/>
                <a:gd name="T46" fmla="*/ 46 w 51"/>
                <a:gd name="T47" fmla="*/ 6 h 30"/>
                <a:gd name="T48" fmla="*/ 46 w 51"/>
                <a:gd name="T49" fmla="*/ 6 h 30"/>
                <a:gd name="T50" fmla="*/ 47 w 51"/>
                <a:gd name="T51" fmla="*/ 6 h 30"/>
                <a:gd name="T52" fmla="*/ 11 w 51"/>
                <a:gd name="T53" fmla="*/ 26 h 30"/>
                <a:gd name="T54" fmla="*/ 11 w 51"/>
                <a:gd name="T55" fmla="*/ 26 h 30"/>
                <a:gd name="T56" fmla="*/ 11 w 51"/>
                <a:gd name="T57" fmla="*/ 26 h 30"/>
                <a:gd name="T58" fmla="*/ 33 w 51"/>
                <a:gd name="T59" fmla="*/ 11 h 30"/>
                <a:gd name="T60" fmla="*/ 1 w 51"/>
                <a:gd name="T61" fmla="*/ 30 h 30"/>
                <a:gd name="T62" fmla="*/ 1 w 51"/>
                <a:gd name="T63" fmla="*/ 30 h 30"/>
                <a:gd name="T64" fmla="*/ 1 w 51"/>
                <a:gd name="T65" fmla="*/ 30 h 30"/>
                <a:gd name="T66" fmla="*/ 1 w 51"/>
                <a:gd name="T6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 h="30">
                  <a:moveTo>
                    <a:pt x="1" y="30"/>
                  </a:moveTo>
                  <a:cubicBezTo>
                    <a:pt x="1" y="30"/>
                    <a:pt x="1" y="30"/>
                    <a:pt x="1" y="30"/>
                  </a:cubicBezTo>
                  <a:cubicBezTo>
                    <a:pt x="1" y="30"/>
                    <a:pt x="0" y="30"/>
                    <a:pt x="0" y="29"/>
                  </a:cubicBezTo>
                  <a:cubicBezTo>
                    <a:pt x="0" y="29"/>
                    <a:pt x="0" y="29"/>
                    <a:pt x="1" y="29"/>
                  </a:cubicBezTo>
                  <a:cubicBezTo>
                    <a:pt x="8" y="24"/>
                    <a:pt x="18" y="17"/>
                    <a:pt x="23" y="12"/>
                  </a:cubicBezTo>
                  <a:cubicBezTo>
                    <a:pt x="22" y="13"/>
                    <a:pt x="21" y="14"/>
                    <a:pt x="20" y="14"/>
                  </a:cubicBezTo>
                  <a:cubicBezTo>
                    <a:pt x="19" y="15"/>
                    <a:pt x="19" y="14"/>
                    <a:pt x="19" y="14"/>
                  </a:cubicBezTo>
                  <a:cubicBezTo>
                    <a:pt x="19" y="14"/>
                    <a:pt x="19" y="14"/>
                    <a:pt x="19" y="14"/>
                  </a:cubicBezTo>
                  <a:cubicBezTo>
                    <a:pt x="29" y="8"/>
                    <a:pt x="29" y="8"/>
                    <a:pt x="29" y="8"/>
                  </a:cubicBezTo>
                  <a:cubicBezTo>
                    <a:pt x="29" y="8"/>
                    <a:pt x="29" y="8"/>
                    <a:pt x="29" y="8"/>
                  </a:cubicBezTo>
                  <a:cubicBezTo>
                    <a:pt x="29" y="8"/>
                    <a:pt x="29" y="8"/>
                    <a:pt x="29" y="9"/>
                  </a:cubicBezTo>
                  <a:cubicBezTo>
                    <a:pt x="29" y="9"/>
                    <a:pt x="29" y="9"/>
                    <a:pt x="29" y="9"/>
                  </a:cubicBezTo>
                  <a:cubicBezTo>
                    <a:pt x="29" y="9"/>
                    <a:pt x="29" y="9"/>
                    <a:pt x="29" y="9"/>
                  </a:cubicBezTo>
                  <a:cubicBezTo>
                    <a:pt x="28" y="10"/>
                    <a:pt x="23" y="14"/>
                    <a:pt x="7" y="25"/>
                  </a:cubicBezTo>
                  <a:cubicBezTo>
                    <a:pt x="18" y="19"/>
                    <a:pt x="38" y="7"/>
                    <a:pt x="50" y="0"/>
                  </a:cubicBezTo>
                  <a:cubicBezTo>
                    <a:pt x="50" y="0"/>
                    <a:pt x="50" y="0"/>
                    <a:pt x="51" y="0"/>
                  </a:cubicBezTo>
                  <a:cubicBezTo>
                    <a:pt x="51" y="0"/>
                    <a:pt x="51" y="0"/>
                    <a:pt x="51" y="1"/>
                  </a:cubicBezTo>
                  <a:cubicBezTo>
                    <a:pt x="51" y="1"/>
                    <a:pt x="51" y="1"/>
                    <a:pt x="51" y="1"/>
                  </a:cubicBezTo>
                  <a:cubicBezTo>
                    <a:pt x="51" y="1"/>
                    <a:pt x="51" y="1"/>
                    <a:pt x="51" y="1"/>
                  </a:cubicBezTo>
                  <a:cubicBezTo>
                    <a:pt x="51" y="1"/>
                    <a:pt x="50" y="1"/>
                    <a:pt x="50" y="1"/>
                  </a:cubicBezTo>
                  <a:cubicBezTo>
                    <a:pt x="49" y="3"/>
                    <a:pt x="44" y="5"/>
                    <a:pt x="32" y="13"/>
                  </a:cubicBezTo>
                  <a:cubicBezTo>
                    <a:pt x="46" y="5"/>
                    <a:pt x="46" y="5"/>
                    <a:pt x="46" y="5"/>
                  </a:cubicBezTo>
                  <a:cubicBezTo>
                    <a:pt x="46" y="6"/>
                    <a:pt x="46" y="6"/>
                    <a:pt x="46" y="6"/>
                  </a:cubicBezTo>
                  <a:cubicBezTo>
                    <a:pt x="46" y="6"/>
                    <a:pt x="46" y="6"/>
                    <a:pt x="46" y="6"/>
                  </a:cubicBezTo>
                  <a:cubicBezTo>
                    <a:pt x="46" y="6"/>
                    <a:pt x="46" y="6"/>
                    <a:pt x="46" y="6"/>
                  </a:cubicBezTo>
                  <a:cubicBezTo>
                    <a:pt x="47" y="6"/>
                    <a:pt x="47" y="6"/>
                    <a:pt x="47" y="6"/>
                  </a:cubicBezTo>
                  <a:cubicBezTo>
                    <a:pt x="46" y="6"/>
                    <a:pt x="23" y="19"/>
                    <a:pt x="11" y="26"/>
                  </a:cubicBezTo>
                  <a:cubicBezTo>
                    <a:pt x="11" y="27"/>
                    <a:pt x="11" y="26"/>
                    <a:pt x="11" y="26"/>
                  </a:cubicBezTo>
                  <a:cubicBezTo>
                    <a:pt x="10" y="26"/>
                    <a:pt x="11" y="26"/>
                    <a:pt x="11" y="26"/>
                  </a:cubicBezTo>
                  <a:cubicBezTo>
                    <a:pt x="16" y="22"/>
                    <a:pt x="25" y="17"/>
                    <a:pt x="33" y="11"/>
                  </a:cubicBezTo>
                  <a:cubicBezTo>
                    <a:pt x="9" y="26"/>
                    <a:pt x="3" y="29"/>
                    <a:pt x="1" y="30"/>
                  </a:cubicBezTo>
                  <a:cubicBezTo>
                    <a:pt x="1" y="30"/>
                    <a:pt x="1" y="30"/>
                    <a:pt x="1" y="30"/>
                  </a:cubicBezTo>
                  <a:cubicBezTo>
                    <a:pt x="1" y="30"/>
                    <a:pt x="1" y="30"/>
                    <a:pt x="1" y="30"/>
                  </a:cubicBezTo>
                  <a:cubicBezTo>
                    <a:pt x="1" y="30"/>
                    <a:pt x="1" y="30"/>
                    <a:pt x="1"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6" name="Freeform 290"/>
            <p:cNvSpPr/>
            <p:nvPr/>
          </p:nvSpPr>
          <p:spPr bwMode="auto">
            <a:xfrm>
              <a:off x="3675063" y="5624513"/>
              <a:ext cx="619125" cy="431800"/>
            </a:xfrm>
            <a:custGeom>
              <a:avLst/>
              <a:gdLst>
                <a:gd name="T0" fmla="*/ 80 w 191"/>
                <a:gd name="T1" fmla="*/ 133 h 133"/>
                <a:gd name="T2" fmla="*/ 100 w 191"/>
                <a:gd name="T3" fmla="*/ 118 h 133"/>
                <a:gd name="T4" fmla="*/ 80 w 191"/>
                <a:gd name="T5" fmla="*/ 128 h 133"/>
                <a:gd name="T6" fmla="*/ 45 w 191"/>
                <a:gd name="T7" fmla="*/ 131 h 133"/>
                <a:gd name="T8" fmla="*/ 45 w 191"/>
                <a:gd name="T9" fmla="*/ 130 h 133"/>
                <a:gd name="T10" fmla="*/ 26 w 191"/>
                <a:gd name="T11" fmla="*/ 132 h 133"/>
                <a:gd name="T12" fmla="*/ 52 w 191"/>
                <a:gd name="T13" fmla="*/ 113 h 133"/>
                <a:gd name="T14" fmla="*/ 33 w 191"/>
                <a:gd name="T15" fmla="*/ 107 h 133"/>
                <a:gd name="T16" fmla="*/ 119 w 191"/>
                <a:gd name="T17" fmla="*/ 47 h 133"/>
                <a:gd name="T18" fmla="*/ 0 w 191"/>
                <a:gd name="T19" fmla="*/ 109 h 133"/>
                <a:gd name="T20" fmla="*/ 15 w 191"/>
                <a:gd name="T21" fmla="*/ 92 h 133"/>
                <a:gd name="T22" fmla="*/ 3 w 191"/>
                <a:gd name="T23" fmla="*/ 98 h 133"/>
                <a:gd name="T24" fmla="*/ 76 w 191"/>
                <a:gd name="T25" fmla="*/ 51 h 133"/>
                <a:gd name="T26" fmla="*/ 0 w 191"/>
                <a:gd name="T27" fmla="*/ 94 h 133"/>
                <a:gd name="T28" fmla="*/ 0 w 191"/>
                <a:gd name="T29" fmla="*/ 93 h 133"/>
                <a:gd name="T30" fmla="*/ 2 w 191"/>
                <a:gd name="T31" fmla="*/ 74 h 133"/>
                <a:gd name="T32" fmla="*/ 49 w 191"/>
                <a:gd name="T33" fmla="*/ 43 h 133"/>
                <a:gd name="T34" fmla="*/ 16 w 191"/>
                <a:gd name="T35" fmla="*/ 60 h 133"/>
                <a:gd name="T36" fmla="*/ 19 w 191"/>
                <a:gd name="T37" fmla="*/ 58 h 133"/>
                <a:gd name="T38" fmla="*/ 27 w 191"/>
                <a:gd name="T39" fmla="*/ 52 h 133"/>
                <a:gd name="T40" fmla="*/ 27 w 191"/>
                <a:gd name="T41" fmla="*/ 51 h 133"/>
                <a:gd name="T42" fmla="*/ 8 w 191"/>
                <a:gd name="T43" fmla="*/ 52 h 133"/>
                <a:gd name="T44" fmla="*/ 17 w 191"/>
                <a:gd name="T45" fmla="*/ 44 h 133"/>
                <a:gd name="T46" fmla="*/ 14 w 191"/>
                <a:gd name="T47" fmla="*/ 34 h 133"/>
                <a:gd name="T48" fmla="*/ 21 w 191"/>
                <a:gd name="T49" fmla="*/ 7 h 133"/>
                <a:gd name="T50" fmla="*/ 16 w 191"/>
                <a:gd name="T51" fmla="*/ 32 h 133"/>
                <a:gd name="T52" fmla="*/ 68 w 191"/>
                <a:gd name="T53" fmla="*/ 2 h 133"/>
                <a:gd name="T54" fmla="*/ 69 w 191"/>
                <a:gd name="T55" fmla="*/ 3 h 133"/>
                <a:gd name="T56" fmla="*/ 13 w 191"/>
                <a:gd name="T57" fmla="*/ 49 h 133"/>
                <a:gd name="T58" fmla="*/ 73 w 191"/>
                <a:gd name="T59" fmla="*/ 15 h 133"/>
                <a:gd name="T60" fmla="*/ 87 w 191"/>
                <a:gd name="T61" fmla="*/ 16 h 133"/>
                <a:gd name="T62" fmla="*/ 55 w 191"/>
                <a:gd name="T63" fmla="*/ 37 h 133"/>
                <a:gd name="T64" fmla="*/ 94 w 191"/>
                <a:gd name="T65" fmla="*/ 16 h 133"/>
                <a:gd name="T66" fmla="*/ 18 w 191"/>
                <a:gd name="T67" fmla="*/ 63 h 133"/>
                <a:gd name="T68" fmla="*/ 88 w 191"/>
                <a:gd name="T69" fmla="*/ 23 h 133"/>
                <a:gd name="T70" fmla="*/ 76 w 191"/>
                <a:gd name="T71" fmla="*/ 49 h 133"/>
                <a:gd name="T72" fmla="*/ 151 w 191"/>
                <a:gd name="T73" fmla="*/ 6 h 133"/>
                <a:gd name="T74" fmla="*/ 156 w 191"/>
                <a:gd name="T75" fmla="*/ 9 h 133"/>
                <a:gd name="T76" fmla="*/ 172 w 191"/>
                <a:gd name="T77" fmla="*/ 0 h 133"/>
                <a:gd name="T78" fmla="*/ 172 w 191"/>
                <a:gd name="T79" fmla="*/ 1 h 133"/>
                <a:gd name="T80" fmla="*/ 86 w 191"/>
                <a:gd name="T81" fmla="*/ 55 h 133"/>
                <a:gd name="T82" fmla="*/ 182 w 191"/>
                <a:gd name="T83" fmla="*/ 4 h 133"/>
                <a:gd name="T84" fmla="*/ 144 w 191"/>
                <a:gd name="T85" fmla="*/ 42 h 133"/>
                <a:gd name="T86" fmla="*/ 191 w 191"/>
                <a:gd name="T87" fmla="*/ 15 h 133"/>
                <a:gd name="T88" fmla="*/ 90 w 191"/>
                <a:gd name="T89" fmla="*/ 95 h 133"/>
                <a:gd name="T90" fmla="*/ 84 w 191"/>
                <a:gd name="T91" fmla="*/ 108 h 133"/>
                <a:gd name="T92" fmla="*/ 82 w 191"/>
                <a:gd name="T93" fmla="*/ 125 h 133"/>
                <a:gd name="T94" fmla="*/ 106 w 191"/>
                <a:gd name="T95" fmla="*/ 114 h 133"/>
                <a:gd name="T96" fmla="*/ 107 w 191"/>
                <a:gd name="T97" fmla="*/ 114 h 133"/>
                <a:gd name="T98" fmla="*/ 87 w 191"/>
                <a:gd name="T99" fmla="*/ 128 h 133"/>
                <a:gd name="T100" fmla="*/ 80 w 191"/>
                <a:gd name="T10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1" h="133">
                  <a:moveTo>
                    <a:pt x="80" y="133"/>
                  </a:moveTo>
                  <a:cubicBezTo>
                    <a:pt x="80" y="133"/>
                    <a:pt x="80" y="133"/>
                    <a:pt x="80" y="133"/>
                  </a:cubicBezTo>
                  <a:cubicBezTo>
                    <a:pt x="80" y="133"/>
                    <a:pt x="80" y="133"/>
                    <a:pt x="80" y="133"/>
                  </a:cubicBezTo>
                  <a:cubicBezTo>
                    <a:pt x="80" y="133"/>
                    <a:pt x="80" y="133"/>
                    <a:pt x="80" y="133"/>
                  </a:cubicBezTo>
                  <a:cubicBezTo>
                    <a:pt x="80" y="133"/>
                    <a:pt x="80" y="133"/>
                    <a:pt x="80" y="133"/>
                  </a:cubicBezTo>
                  <a:cubicBezTo>
                    <a:pt x="80" y="132"/>
                    <a:pt x="80" y="132"/>
                    <a:pt x="80" y="132"/>
                  </a:cubicBezTo>
                  <a:cubicBezTo>
                    <a:pt x="81" y="132"/>
                    <a:pt x="84" y="129"/>
                    <a:pt x="93" y="123"/>
                  </a:cubicBezTo>
                  <a:cubicBezTo>
                    <a:pt x="95" y="121"/>
                    <a:pt x="98" y="120"/>
                    <a:pt x="100" y="118"/>
                  </a:cubicBezTo>
                  <a:cubicBezTo>
                    <a:pt x="96" y="120"/>
                    <a:pt x="92" y="123"/>
                    <a:pt x="90" y="124"/>
                  </a:cubicBezTo>
                  <a:cubicBezTo>
                    <a:pt x="90" y="124"/>
                    <a:pt x="90" y="124"/>
                    <a:pt x="89" y="124"/>
                  </a:cubicBezTo>
                  <a:cubicBezTo>
                    <a:pt x="83" y="126"/>
                    <a:pt x="83" y="126"/>
                    <a:pt x="83" y="126"/>
                  </a:cubicBezTo>
                  <a:cubicBezTo>
                    <a:pt x="82" y="126"/>
                    <a:pt x="81" y="127"/>
                    <a:pt x="80" y="128"/>
                  </a:cubicBezTo>
                  <a:cubicBezTo>
                    <a:pt x="80" y="128"/>
                    <a:pt x="79" y="128"/>
                    <a:pt x="79" y="128"/>
                  </a:cubicBezTo>
                  <a:cubicBezTo>
                    <a:pt x="79" y="127"/>
                    <a:pt x="79" y="127"/>
                    <a:pt x="84" y="109"/>
                  </a:cubicBezTo>
                  <a:cubicBezTo>
                    <a:pt x="53" y="127"/>
                    <a:pt x="47" y="130"/>
                    <a:pt x="45" y="131"/>
                  </a:cubicBezTo>
                  <a:cubicBezTo>
                    <a:pt x="45" y="131"/>
                    <a:pt x="45" y="131"/>
                    <a:pt x="45" y="131"/>
                  </a:cubicBezTo>
                  <a:cubicBezTo>
                    <a:pt x="45" y="131"/>
                    <a:pt x="45" y="131"/>
                    <a:pt x="45" y="131"/>
                  </a:cubicBezTo>
                  <a:cubicBezTo>
                    <a:pt x="45" y="131"/>
                    <a:pt x="45" y="131"/>
                    <a:pt x="45" y="131"/>
                  </a:cubicBezTo>
                  <a:cubicBezTo>
                    <a:pt x="45" y="131"/>
                    <a:pt x="45" y="131"/>
                    <a:pt x="45" y="131"/>
                  </a:cubicBezTo>
                  <a:cubicBezTo>
                    <a:pt x="44" y="131"/>
                    <a:pt x="45" y="131"/>
                    <a:pt x="45" y="130"/>
                  </a:cubicBezTo>
                  <a:cubicBezTo>
                    <a:pt x="85" y="99"/>
                    <a:pt x="85" y="99"/>
                    <a:pt x="85" y="99"/>
                  </a:cubicBezTo>
                  <a:cubicBezTo>
                    <a:pt x="27" y="132"/>
                    <a:pt x="27" y="132"/>
                    <a:pt x="27" y="132"/>
                  </a:cubicBezTo>
                  <a:cubicBezTo>
                    <a:pt x="27" y="132"/>
                    <a:pt x="27" y="132"/>
                    <a:pt x="26" y="132"/>
                  </a:cubicBezTo>
                  <a:cubicBezTo>
                    <a:pt x="26" y="132"/>
                    <a:pt x="26" y="132"/>
                    <a:pt x="26" y="132"/>
                  </a:cubicBezTo>
                  <a:cubicBezTo>
                    <a:pt x="26" y="132"/>
                    <a:pt x="26" y="132"/>
                    <a:pt x="26" y="131"/>
                  </a:cubicBezTo>
                  <a:cubicBezTo>
                    <a:pt x="26" y="131"/>
                    <a:pt x="26" y="131"/>
                    <a:pt x="26" y="131"/>
                  </a:cubicBezTo>
                  <a:cubicBezTo>
                    <a:pt x="26" y="131"/>
                    <a:pt x="26" y="131"/>
                    <a:pt x="26" y="131"/>
                  </a:cubicBezTo>
                  <a:cubicBezTo>
                    <a:pt x="27" y="130"/>
                    <a:pt x="32" y="127"/>
                    <a:pt x="52" y="113"/>
                  </a:cubicBezTo>
                  <a:cubicBezTo>
                    <a:pt x="65" y="103"/>
                    <a:pt x="84" y="90"/>
                    <a:pt x="108" y="73"/>
                  </a:cubicBezTo>
                  <a:cubicBezTo>
                    <a:pt x="138" y="52"/>
                    <a:pt x="168" y="30"/>
                    <a:pt x="182" y="20"/>
                  </a:cubicBezTo>
                  <a:cubicBezTo>
                    <a:pt x="174" y="25"/>
                    <a:pt x="160" y="33"/>
                    <a:pt x="145" y="42"/>
                  </a:cubicBezTo>
                  <a:cubicBezTo>
                    <a:pt x="71" y="86"/>
                    <a:pt x="35" y="107"/>
                    <a:pt x="33" y="107"/>
                  </a:cubicBezTo>
                  <a:cubicBezTo>
                    <a:pt x="33" y="107"/>
                    <a:pt x="33" y="107"/>
                    <a:pt x="33" y="107"/>
                  </a:cubicBezTo>
                  <a:cubicBezTo>
                    <a:pt x="33" y="107"/>
                    <a:pt x="33" y="107"/>
                    <a:pt x="33" y="106"/>
                  </a:cubicBezTo>
                  <a:cubicBezTo>
                    <a:pt x="32" y="106"/>
                    <a:pt x="32" y="106"/>
                    <a:pt x="60" y="87"/>
                  </a:cubicBezTo>
                  <a:cubicBezTo>
                    <a:pt x="77" y="75"/>
                    <a:pt x="98" y="61"/>
                    <a:pt x="119" y="47"/>
                  </a:cubicBezTo>
                  <a:cubicBezTo>
                    <a:pt x="143" y="30"/>
                    <a:pt x="167" y="14"/>
                    <a:pt x="177" y="8"/>
                  </a:cubicBezTo>
                  <a:cubicBezTo>
                    <a:pt x="153" y="20"/>
                    <a:pt x="55" y="78"/>
                    <a:pt x="0" y="110"/>
                  </a:cubicBezTo>
                  <a:cubicBezTo>
                    <a:pt x="0" y="110"/>
                    <a:pt x="0" y="110"/>
                    <a:pt x="0" y="110"/>
                  </a:cubicBezTo>
                  <a:cubicBezTo>
                    <a:pt x="0" y="109"/>
                    <a:pt x="0" y="109"/>
                    <a:pt x="0" y="109"/>
                  </a:cubicBezTo>
                  <a:cubicBezTo>
                    <a:pt x="1" y="108"/>
                    <a:pt x="113" y="38"/>
                    <a:pt x="155" y="11"/>
                  </a:cubicBezTo>
                  <a:cubicBezTo>
                    <a:pt x="115" y="34"/>
                    <a:pt x="17" y="91"/>
                    <a:pt x="15" y="92"/>
                  </a:cubicBezTo>
                  <a:cubicBezTo>
                    <a:pt x="15" y="92"/>
                    <a:pt x="15" y="92"/>
                    <a:pt x="15" y="92"/>
                  </a:cubicBezTo>
                  <a:cubicBezTo>
                    <a:pt x="15" y="92"/>
                    <a:pt x="15" y="92"/>
                    <a:pt x="15" y="92"/>
                  </a:cubicBezTo>
                  <a:cubicBezTo>
                    <a:pt x="3" y="98"/>
                    <a:pt x="3" y="98"/>
                    <a:pt x="3" y="98"/>
                  </a:cubicBezTo>
                  <a:cubicBezTo>
                    <a:pt x="3" y="98"/>
                    <a:pt x="3" y="98"/>
                    <a:pt x="3" y="98"/>
                  </a:cubicBezTo>
                  <a:cubicBezTo>
                    <a:pt x="2" y="98"/>
                    <a:pt x="2" y="98"/>
                    <a:pt x="2" y="98"/>
                  </a:cubicBezTo>
                  <a:cubicBezTo>
                    <a:pt x="2" y="98"/>
                    <a:pt x="2" y="98"/>
                    <a:pt x="3" y="98"/>
                  </a:cubicBezTo>
                  <a:cubicBezTo>
                    <a:pt x="2" y="98"/>
                    <a:pt x="2" y="98"/>
                    <a:pt x="2" y="98"/>
                  </a:cubicBezTo>
                  <a:cubicBezTo>
                    <a:pt x="3" y="97"/>
                    <a:pt x="3" y="97"/>
                    <a:pt x="3" y="97"/>
                  </a:cubicBezTo>
                  <a:cubicBezTo>
                    <a:pt x="4" y="96"/>
                    <a:pt x="9" y="93"/>
                    <a:pt x="25" y="83"/>
                  </a:cubicBezTo>
                  <a:cubicBezTo>
                    <a:pt x="38" y="75"/>
                    <a:pt x="55" y="65"/>
                    <a:pt x="76" y="51"/>
                  </a:cubicBezTo>
                  <a:cubicBezTo>
                    <a:pt x="96" y="39"/>
                    <a:pt x="115" y="27"/>
                    <a:pt x="130" y="19"/>
                  </a:cubicBezTo>
                  <a:cubicBezTo>
                    <a:pt x="115" y="27"/>
                    <a:pt x="96" y="38"/>
                    <a:pt x="76" y="50"/>
                  </a:cubicBezTo>
                  <a:cubicBezTo>
                    <a:pt x="18" y="84"/>
                    <a:pt x="3" y="92"/>
                    <a:pt x="0" y="94"/>
                  </a:cubicBezTo>
                  <a:cubicBezTo>
                    <a:pt x="0" y="94"/>
                    <a:pt x="0" y="94"/>
                    <a:pt x="0" y="94"/>
                  </a:cubicBezTo>
                  <a:cubicBezTo>
                    <a:pt x="0" y="94"/>
                    <a:pt x="0" y="94"/>
                    <a:pt x="0" y="94"/>
                  </a:cubicBezTo>
                  <a:cubicBezTo>
                    <a:pt x="0" y="94"/>
                    <a:pt x="0" y="94"/>
                    <a:pt x="0" y="94"/>
                  </a:cubicBezTo>
                  <a:cubicBezTo>
                    <a:pt x="0" y="94"/>
                    <a:pt x="0" y="94"/>
                    <a:pt x="0" y="93"/>
                  </a:cubicBezTo>
                  <a:cubicBezTo>
                    <a:pt x="0" y="93"/>
                    <a:pt x="0" y="93"/>
                    <a:pt x="0" y="93"/>
                  </a:cubicBezTo>
                  <a:cubicBezTo>
                    <a:pt x="83" y="27"/>
                    <a:pt x="83" y="27"/>
                    <a:pt x="83" y="27"/>
                  </a:cubicBezTo>
                  <a:cubicBezTo>
                    <a:pt x="69" y="35"/>
                    <a:pt x="26" y="60"/>
                    <a:pt x="2" y="74"/>
                  </a:cubicBezTo>
                  <a:cubicBezTo>
                    <a:pt x="2" y="74"/>
                    <a:pt x="2" y="74"/>
                    <a:pt x="2" y="74"/>
                  </a:cubicBezTo>
                  <a:cubicBezTo>
                    <a:pt x="2" y="74"/>
                    <a:pt x="2" y="74"/>
                    <a:pt x="2" y="74"/>
                  </a:cubicBezTo>
                  <a:cubicBezTo>
                    <a:pt x="1" y="73"/>
                    <a:pt x="1" y="73"/>
                    <a:pt x="2" y="73"/>
                  </a:cubicBezTo>
                  <a:cubicBezTo>
                    <a:pt x="2" y="73"/>
                    <a:pt x="2" y="73"/>
                    <a:pt x="2" y="73"/>
                  </a:cubicBezTo>
                  <a:cubicBezTo>
                    <a:pt x="2" y="73"/>
                    <a:pt x="2" y="73"/>
                    <a:pt x="2" y="73"/>
                  </a:cubicBezTo>
                  <a:cubicBezTo>
                    <a:pt x="4" y="71"/>
                    <a:pt x="12" y="66"/>
                    <a:pt x="49" y="43"/>
                  </a:cubicBezTo>
                  <a:cubicBezTo>
                    <a:pt x="60" y="36"/>
                    <a:pt x="71" y="29"/>
                    <a:pt x="79" y="24"/>
                  </a:cubicBezTo>
                  <a:cubicBezTo>
                    <a:pt x="57" y="37"/>
                    <a:pt x="17" y="60"/>
                    <a:pt x="16" y="61"/>
                  </a:cubicBezTo>
                  <a:cubicBezTo>
                    <a:pt x="16" y="61"/>
                    <a:pt x="16" y="61"/>
                    <a:pt x="16" y="61"/>
                  </a:cubicBezTo>
                  <a:cubicBezTo>
                    <a:pt x="16" y="61"/>
                    <a:pt x="16" y="60"/>
                    <a:pt x="16" y="60"/>
                  </a:cubicBezTo>
                  <a:cubicBezTo>
                    <a:pt x="16" y="60"/>
                    <a:pt x="16" y="60"/>
                    <a:pt x="16" y="60"/>
                  </a:cubicBezTo>
                  <a:cubicBezTo>
                    <a:pt x="16" y="60"/>
                    <a:pt x="16" y="60"/>
                    <a:pt x="16" y="60"/>
                  </a:cubicBezTo>
                  <a:cubicBezTo>
                    <a:pt x="16" y="60"/>
                    <a:pt x="16" y="60"/>
                    <a:pt x="16" y="59"/>
                  </a:cubicBezTo>
                  <a:cubicBezTo>
                    <a:pt x="17" y="59"/>
                    <a:pt x="18" y="59"/>
                    <a:pt x="19" y="58"/>
                  </a:cubicBezTo>
                  <a:cubicBezTo>
                    <a:pt x="21" y="57"/>
                    <a:pt x="24" y="55"/>
                    <a:pt x="27" y="53"/>
                  </a:cubicBezTo>
                  <a:cubicBezTo>
                    <a:pt x="32" y="50"/>
                    <a:pt x="39" y="45"/>
                    <a:pt x="46" y="41"/>
                  </a:cubicBezTo>
                  <a:cubicBezTo>
                    <a:pt x="36" y="47"/>
                    <a:pt x="29" y="51"/>
                    <a:pt x="28" y="52"/>
                  </a:cubicBezTo>
                  <a:cubicBezTo>
                    <a:pt x="27" y="52"/>
                    <a:pt x="27" y="52"/>
                    <a:pt x="27" y="52"/>
                  </a:cubicBezTo>
                  <a:cubicBezTo>
                    <a:pt x="27" y="52"/>
                    <a:pt x="27" y="52"/>
                    <a:pt x="27" y="52"/>
                  </a:cubicBezTo>
                  <a:cubicBezTo>
                    <a:pt x="27" y="52"/>
                    <a:pt x="27" y="52"/>
                    <a:pt x="27" y="52"/>
                  </a:cubicBezTo>
                  <a:cubicBezTo>
                    <a:pt x="27" y="52"/>
                    <a:pt x="27" y="52"/>
                    <a:pt x="27" y="51"/>
                  </a:cubicBezTo>
                  <a:cubicBezTo>
                    <a:pt x="27" y="51"/>
                    <a:pt x="27" y="51"/>
                    <a:pt x="27" y="51"/>
                  </a:cubicBezTo>
                  <a:cubicBezTo>
                    <a:pt x="37" y="43"/>
                    <a:pt x="60" y="25"/>
                    <a:pt x="69" y="17"/>
                  </a:cubicBezTo>
                  <a:cubicBezTo>
                    <a:pt x="8" y="52"/>
                    <a:pt x="8" y="52"/>
                    <a:pt x="8" y="52"/>
                  </a:cubicBezTo>
                  <a:cubicBezTo>
                    <a:pt x="8" y="52"/>
                    <a:pt x="8" y="52"/>
                    <a:pt x="8" y="52"/>
                  </a:cubicBezTo>
                  <a:cubicBezTo>
                    <a:pt x="8" y="52"/>
                    <a:pt x="8" y="52"/>
                    <a:pt x="8" y="52"/>
                  </a:cubicBezTo>
                  <a:cubicBezTo>
                    <a:pt x="8" y="52"/>
                    <a:pt x="8" y="52"/>
                    <a:pt x="8" y="52"/>
                  </a:cubicBezTo>
                  <a:cubicBezTo>
                    <a:pt x="8" y="52"/>
                    <a:pt x="8" y="52"/>
                    <a:pt x="8" y="52"/>
                  </a:cubicBezTo>
                  <a:cubicBezTo>
                    <a:pt x="8" y="51"/>
                    <a:pt x="8" y="51"/>
                    <a:pt x="8" y="51"/>
                  </a:cubicBezTo>
                  <a:cubicBezTo>
                    <a:pt x="9" y="51"/>
                    <a:pt x="11" y="49"/>
                    <a:pt x="17" y="44"/>
                  </a:cubicBezTo>
                  <a:cubicBezTo>
                    <a:pt x="22" y="40"/>
                    <a:pt x="30" y="34"/>
                    <a:pt x="37" y="28"/>
                  </a:cubicBezTo>
                  <a:cubicBezTo>
                    <a:pt x="47" y="19"/>
                    <a:pt x="59" y="10"/>
                    <a:pt x="65" y="5"/>
                  </a:cubicBezTo>
                  <a:cubicBezTo>
                    <a:pt x="55" y="11"/>
                    <a:pt x="29" y="26"/>
                    <a:pt x="15" y="34"/>
                  </a:cubicBezTo>
                  <a:cubicBezTo>
                    <a:pt x="14" y="34"/>
                    <a:pt x="14" y="34"/>
                    <a:pt x="14" y="34"/>
                  </a:cubicBezTo>
                  <a:cubicBezTo>
                    <a:pt x="14" y="34"/>
                    <a:pt x="14" y="34"/>
                    <a:pt x="14" y="33"/>
                  </a:cubicBezTo>
                  <a:cubicBezTo>
                    <a:pt x="29" y="3"/>
                    <a:pt x="29" y="3"/>
                    <a:pt x="29" y="3"/>
                  </a:cubicBezTo>
                  <a:cubicBezTo>
                    <a:pt x="27" y="5"/>
                    <a:pt x="21" y="8"/>
                    <a:pt x="21" y="8"/>
                  </a:cubicBezTo>
                  <a:cubicBezTo>
                    <a:pt x="21" y="7"/>
                    <a:pt x="21" y="7"/>
                    <a:pt x="21" y="7"/>
                  </a:cubicBezTo>
                  <a:cubicBezTo>
                    <a:pt x="30" y="2"/>
                    <a:pt x="30" y="2"/>
                    <a:pt x="31" y="2"/>
                  </a:cubicBezTo>
                  <a:cubicBezTo>
                    <a:pt x="31" y="2"/>
                    <a:pt x="31" y="2"/>
                    <a:pt x="31" y="2"/>
                  </a:cubicBezTo>
                  <a:cubicBezTo>
                    <a:pt x="31" y="2"/>
                    <a:pt x="31" y="2"/>
                    <a:pt x="31" y="2"/>
                  </a:cubicBezTo>
                  <a:cubicBezTo>
                    <a:pt x="16" y="32"/>
                    <a:pt x="16" y="32"/>
                    <a:pt x="16" y="32"/>
                  </a:cubicBezTo>
                  <a:cubicBezTo>
                    <a:pt x="19" y="30"/>
                    <a:pt x="30" y="24"/>
                    <a:pt x="41" y="18"/>
                  </a:cubicBezTo>
                  <a:cubicBezTo>
                    <a:pt x="48" y="14"/>
                    <a:pt x="55" y="10"/>
                    <a:pt x="60" y="7"/>
                  </a:cubicBezTo>
                  <a:cubicBezTo>
                    <a:pt x="65" y="4"/>
                    <a:pt x="67" y="2"/>
                    <a:pt x="68" y="2"/>
                  </a:cubicBezTo>
                  <a:cubicBezTo>
                    <a:pt x="68" y="2"/>
                    <a:pt x="68" y="2"/>
                    <a:pt x="68" y="2"/>
                  </a:cubicBezTo>
                  <a:cubicBezTo>
                    <a:pt x="68" y="2"/>
                    <a:pt x="68" y="2"/>
                    <a:pt x="68" y="2"/>
                  </a:cubicBezTo>
                  <a:cubicBezTo>
                    <a:pt x="69" y="2"/>
                    <a:pt x="69" y="2"/>
                    <a:pt x="69" y="2"/>
                  </a:cubicBezTo>
                  <a:cubicBezTo>
                    <a:pt x="69" y="2"/>
                    <a:pt x="69" y="2"/>
                    <a:pt x="69" y="3"/>
                  </a:cubicBezTo>
                  <a:cubicBezTo>
                    <a:pt x="69" y="3"/>
                    <a:pt x="69" y="3"/>
                    <a:pt x="69" y="3"/>
                  </a:cubicBezTo>
                  <a:cubicBezTo>
                    <a:pt x="69" y="3"/>
                    <a:pt x="69" y="3"/>
                    <a:pt x="69" y="3"/>
                  </a:cubicBezTo>
                  <a:cubicBezTo>
                    <a:pt x="68" y="4"/>
                    <a:pt x="66" y="6"/>
                    <a:pt x="59" y="11"/>
                  </a:cubicBezTo>
                  <a:cubicBezTo>
                    <a:pt x="53" y="16"/>
                    <a:pt x="45" y="22"/>
                    <a:pt x="38" y="28"/>
                  </a:cubicBezTo>
                  <a:cubicBezTo>
                    <a:pt x="28" y="36"/>
                    <a:pt x="18" y="44"/>
                    <a:pt x="13" y="49"/>
                  </a:cubicBezTo>
                  <a:cubicBezTo>
                    <a:pt x="73" y="14"/>
                    <a:pt x="73" y="14"/>
                    <a:pt x="73" y="14"/>
                  </a:cubicBezTo>
                  <a:cubicBezTo>
                    <a:pt x="73" y="14"/>
                    <a:pt x="73" y="14"/>
                    <a:pt x="73" y="14"/>
                  </a:cubicBezTo>
                  <a:cubicBezTo>
                    <a:pt x="74" y="14"/>
                    <a:pt x="74" y="14"/>
                    <a:pt x="73" y="15"/>
                  </a:cubicBezTo>
                  <a:cubicBezTo>
                    <a:pt x="73" y="15"/>
                    <a:pt x="73" y="15"/>
                    <a:pt x="73" y="15"/>
                  </a:cubicBezTo>
                  <a:cubicBezTo>
                    <a:pt x="73" y="15"/>
                    <a:pt x="73" y="15"/>
                    <a:pt x="73" y="15"/>
                  </a:cubicBezTo>
                  <a:cubicBezTo>
                    <a:pt x="72" y="16"/>
                    <a:pt x="67" y="20"/>
                    <a:pt x="50" y="33"/>
                  </a:cubicBezTo>
                  <a:cubicBezTo>
                    <a:pt x="43" y="39"/>
                    <a:pt x="36" y="45"/>
                    <a:pt x="31" y="49"/>
                  </a:cubicBezTo>
                  <a:cubicBezTo>
                    <a:pt x="43" y="42"/>
                    <a:pt x="74" y="24"/>
                    <a:pt x="87" y="16"/>
                  </a:cubicBezTo>
                  <a:cubicBezTo>
                    <a:pt x="87" y="16"/>
                    <a:pt x="87" y="16"/>
                    <a:pt x="88" y="16"/>
                  </a:cubicBezTo>
                  <a:cubicBezTo>
                    <a:pt x="88" y="17"/>
                    <a:pt x="88" y="17"/>
                    <a:pt x="87" y="17"/>
                  </a:cubicBezTo>
                  <a:cubicBezTo>
                    <a:pt x="87" y="17"/>
                    <a:pt x="66" y="30"/>
                    <a:pt x="47" y="42"/>
                  </a:cubicBezTo>
                  <a:cubicBezTo>
                    <a:pt x="49" y="40"/>
                    <a:pt x="52" y="39"/>
                    <a:pt x="55" y="37"/>
                  </a:cubicBezTo>
                  <a:cubicBezTo>
                    <a:pt x="64" y="32"/>
                    <a:pt x="74" y="26"/>
                    <a:pt x="81" y="22"/>
                  </a:cubicBezTo>
                  <a:cubicBezTo>
                    <a:pt x="85" y="20"/>
                    <a:pt x="88" y="18"/>
                    <a:pt x="90" y="17"/>
                  </a:cubicBezTo>
                  <a:cubicBezTo>
                    <a:pt x="94" y="15"/>
                    <a:pt x="94" y="15"/>
                    <a:pt x="94" y="15"/>
                  </a:cubicBezTo>
                  <a:cubicBezTo>
                    <a:pt x="94" y="15"/>
                    <a:pt x="94" y="16"/>
                    <a:pt x="94" y="16"/>
                  </a:cubicBezTo>
                  <a:cubicBezTo>
                    <a:pt x="94" y="16"/>
                    <a:pt x="94" y="16"/>
                    <a:pt x="94" y="16"/>
                  </a:cubicBezTo>
                  <a:cubicBezTo>
                    <a:pt x="94" y="16"/>
                    <a:pt x="93" y="16"/>
                    <a:pt x="93" y="16"/>
                  </a:cubicBezTo>
                  <a:cubicBezTo>
                    <a:pt x="92" y="18"/>
                    <a:pt x="84" y="23"/>
                    <a:pt x="49" y="44"/>
                  </a:cubicBezTo>
                  <a:cubicBezTo>
                    <a:pt x="39" y="51"/>
                    <a:pt x="27" y="58"/>
                    <a:pt x="18" y="63"/>
                  </a:cubicBezTo>
                  <a:cubicBezTo>
                    <a:pt x="75" y="30"/>
                    <a:pt x="85" y="24"/>
                    <a:pt x="87" y="23"/>
                  </a:cubicBezTo>
                  <a:cubicBezTo>
                    <a:pt x="88" y="23"/>
                    <a:pt x="88" y="23"/>
                    <a:pt x="88" y="23"/>
                  </a:cubicBezTo>
                  <a:cubicBezTo>
                    <a:pt x="88" y="23"/>
                    <a:pt x="88" y="23"/>
                    <a:pt x="88" y="23"/>
                  </a:cubicBezTo>
                  <a:cubicBezTo>
                    <a:pt x="88" y="23"/>
                    <a:pt x="88" y="23"/>
                    <a:pt x="88" y="23"/>
                  </a:cubicBezTo>
                  <a:cubicBezTo>
                    <a:pt x="88" y="23"/>
                    <a:pt x="88" y="23"/>
                    <a:pt x="88" y="23"/>
                  </a:cubicBezTo>
                  <a:cubicBezTo>
                    <a:pt x="88" y="24"/>
                    <a:pt x="88" y="24"/>
                    <a:pt x="88" y="24"/>
                  </a:cubicBezTo>
                  <a:cubicBezTo>
                    <a:pt x="4" y="91"/>
                    <a:pt x="4" y="91"/>
                    <a:pt x="4" y="91"/>
                  </a:cubicBezTo>
                  <a:cubicBezTo>
                    <a:pt x="15" y="84"/>
                    <a:pt x="47" y="66"/>
                    <a:pt x="76" y="49"/>
                  </a:cubicBezTo>
                  <a:cubicBezTo>
                    <a:pt x="132" y="16"/>
                    <a:pt x="148" y="7"/>
                    <a:pt x="150" y="6"/>
                  </a:cubicBezTo>
                  <a:cubicBezTo>
                    <a:pt x="150" y="6"/>
                    <a:pt x="151" y="6"/>
                    <a:pt x="151" y="6"/>
                  </a:cubicBezTo>
                  <a:cubicBezTo>
                    <a:pt x="151" y="6"/>
                    <a:pt x="151" y="6"/>
                    <a:pt x="151" y="6"/>
                  </a:cubicBezTo>
                  <a:cubicBezTo>
                    <a:pt x="151" y="6"/>
                    <a:pt x="151" y="6"/>
                    <a:pt x="151" y="6"/>
                  </a:cubicBezTo>
                  <a:cubicBezTo>
                    <a:pt x="151" y="6"/>
                    <a:pt x="151" y="6"/>
                    <a:pt x="151" y="6"/>
                  </a:cubicBezTo>
                  <a:cubicBezTo>
                    <a:pt x="151" y="6"/>
                    <a:pt x="151" y="6"/>
                    <a:pt x="151" y="7"/>
                  </a:cubicBezTo>
                  <a:cubicBezTo>
                    <a:pt x="112" y="30"/>
                    <a:pt x="46" y="71"/>
                    <a:pt x="17" y="89"/>
                  </a:cubicBezTo>
                  <a:cubicBezTo>
                    <a:pt x="156" y="9"/>
                    <a:pt x="156" y="9"/>
                    <a:pt x="156" y="9"/>
                  </a:cubicBezTo>
                  <a:cubicBezTo>
                    <a:pt x="156" y="9"/>
                    <a:pt x="156" y="9"/>
                    <a:pt x="156" y="9"/>
                  </a:cubicBezTo>
                  <a:cubicBezTo>
                    <a:pt x="166" y="4"/>
                    <a:pt x="170" y="1"/>
                    <a:pt x="171" y="1"/>
                  </a:cubicBezTo>
                  <a:cubicBezTo>
                    <a:pt x="171" y="1"/>
                    <a:pt x="172" y="0"/>
                    <a:pt x="172" y="0"/>
                  </a:cubicBezTo>
                  <a:cubicBezTo>
                    <a:pt x="172" y="0"/>
                    <a:pt x="172" y="0"/>
                    <a:pt x="172" y="0"/>
                  </a:cubicBezTo>
                  <a:cubicBezTo>
                    <a:pt x="172" y="0"/>
                    <a:pt x="172" y="0"/>
                    <a:pt x="172" y="0"/>
                  </a:cubicBezTo>
                  <a:cubicBezTo>
                    <a:pt x="172" y="0"/>
                    <a:pt x="172" y="0"/>
                    <a:pt x="172" y="1"/>
                  </a:cubicBezTo>
                  <a:cubicBezTo>
                    <a:pt x="172" y="1"/>
                    <a:pt x="172" y="1"/>
                    <a:pt x="172" y="1"/>
                  </a:cubicBezTo>
                  <a:cubicBezTo>
                    <a:pt x="172" y="1"/>
                    <a:pt x="172" y="1"/>
                    <a:pt x="172" y="1"/>
                  </a:cubicBezTo>
                  <a:cubicBezTo>
                    <a:pt x="172" y="1"/>
                    <a:pt x="172" y="1"/>
                    <a:pt x="172" y="1"/>
                  </a:cubicBezTo>
                  <a:cubicBezTo>
                    <a:pt x="171" y="2"/>
                    <a:pt x="169" y="3"/>
                    <a:pt x="165" y="6"/>
                  </a:cubicBezTo>
                  <a:cubicBezTo>
                    <a:pt x="160" y="9"/>
                    <a:pt x="153" y="13"/>
                    <a:pt x="145" y="18"/>
                  </a:cubicBezTo>
                  <a:cubicBezTo>
                    <a:pt x="129" y="28"/>
                    <a:pt x="108" y="42"/>
                    <a:pt x="86" y="55"/>
                  </a:cubicBezTo>
                  <a:cubicBezTo>
                    <a:pt x="63" y="70"/>
                    <a:pt x="40" y="85"/>
                    <a:pt x="24" y="95"/>
                  </a:cubicBezTo>
                  <a:cubicBezTo>
                    <a:pt x="79" y="62"/>
                    <a:pt x="179" y="4"/>
                    <a:pt x="182" y="4"/>
                  </a:cubicBezTo>
                  <a:cubicBezTo>
                    <a:pt x="182" y="4"/>
                    <a:pt x="182" y="4"/>
                    <a:pt x="182" y="4"/>
                  </a:cubicBezTo>
                  <a:cubicBezTo>
                    <a:pt x="182" y="4"/>
                    <a:pt x="182" y="4"/>
                    <a:pt x="182" y="4"/>
                  </a:cubicBezTo>
                  <a:cubicBezTo>
                    <a:pt x="182" y="5"/>
                    <a:pt x="182" y="5"/>
                    <a:pt x="163" y="18"/>
                  </a:cubicBezTo>
                  <a:cubicBezTo>
                    <a:pt x="151" y="26"/>
                    <a:pt x="136" y="37"/>
                    <a:pt x="119" y="48"/>
                  </a:cubicBezTo>
                  <a:cubicBezTo>
                    <a:pt x="87" y="70"/>
                    <a:pt x="48" y="96"/>
                    <a:pt x="37" y="104"/>
                  </a:cubicBezTo>
                  <a:cubicBezTo>
                    <a:pt x="51" y="96"/>
                    <a:pt x="106" y="64"/>
                    <a:pt x="144" y="42"/>
                  </a:cubicBezTo>
                  <a:cubicBezTo>
                    <a:pt x="182" y="19"/>
                    <a:pt x="189" y="16"/>
                    <a:pt x="190" y="15"/>
                  </a:cubicBezTo>
                  <a:cubicBezTo>
                    <a:pt x="190" y="15"/>
                    <a:pt x="190" y="15"/>
                    <a:pt x="190" y="15"/>
                  </a:cubicBezTo>
                  <a:cubicBezTo>
                    <a:pt x="190" y="15"/>
                    <a:pt x="190" y="15"/>
                    <a:pt x="190" y="15"/>
                  </a:cubicBezTo>
                  <a:cubicBezTo>
                    <a:pt x="191" y="15"/>
                    <a:pt x="191" y="15"/>
                    <a:pt x="191" y="15"/>
                  </a:cubicBezTo>
                  <a:cubicBezTo>
                    <a:pt x="191" y="15"/>
                    <a:pt x="191" y="15"/>
                    <a:pt x="191" y="15"/>
                  </a:cubicBezTo>
                  <a:cubicBezTo>
                    <a:pt x="191" y="15"/>
                    <a:pt x="191" y="15"/>
                    <a:pt x="191" y="16"/>
                  </a:cubicBezTo>
                  <a:cubicBezTo>
                    <a:pt x="142" y="50"/>
                    <a:pt x="53" y="112"/>
                    <a:pt x="32" y="128"/>
                  </a:cubicBezTo>
                  <a:cubicBezTo>
                    <a:pt x="90" y="95"/>
                    <a:pt x="90" y="95"/>
                    <a:pt x="90" y="95"/>
                  </a:cubicBezTo>
                  <a:cubicBezTo>
                    <a:pt x="90" y="95"/>
                    <a:pt x="90" y="95"/>
                    <a:pt x="91" y="95"/>
                  </a:cubicBezTo>
                  <a:cubicBezTo>
                    <a:pt x="91" y="95"/>
                    <a:pt x="91" y="95"/>
                    <a:pt x="90" y="95"/>
                  </a:cubicBezTo>
                  <a:cubicBezTo>
                    <a:pt x="50" y="128"/>
                    <a:pt x="50" y="128"/>
                    <a:pt x="50" y="128"/>
                  </a:cubicBezTo>
                  <a:cubicBezTo>
                    <a:pt x="58" y="123"/>
                    <a:pt x="76" y="112"/>
                    <a:pt x="84" y="108"/>
                  </a:cubicBezTo>
                  <a:cubicBezTo>
                    <a:pt x="84" y="108"/>
                    <a:pt x="84" y="108"/>
                    <a:pt x="85" y="108"/>
                  </a:cubicBezTo>
                  <a:cubicBezTo>
                    <a:pt x="85" y="108"/>
                    <a:pt x="85" y="108"/>
                    <a:pt x="85" y="108"/>
                  </a:cubicBezTo>
                  <a:cubicBezTo>
                    <a:pt x="83" y="114"/>
                    <a:pt x="81" y="123"/>
                    <a:pt x="80" y="126"/>
                  </a:cubicBezTo>
                  <a:cubicBezTo>
                    <a:pt x="81" y="126"/>
                    <a:pt x="82" y="125"/>
                    <a:pt x="82" y="125"/>
                  </a:cubicBezTo>
                  <a:cubicBezTo>
                    <a:pt x="82" y="125"/>
                    <a:pt x="82" y="125"/>
                    <a:pt x="82" y="125"/>
                  </a:cubicBezTo>
                  <a:cubicBezTo>
                    <a:pt x="89" y="123"/>
                    <a:pt x="89" y="123"/>
                    <a:pt x="89" y="123"/>
                  </a:cubicBezTo>
                  <a:cubicBezTo>
                    <a:pt x="98" y="118"/>
                    <a:pt x="98" y="118"/>
                    <a:pt x="98" y="118"/>
                  </a:cubicBezTo>
                  <a:cubicBezTo>
                    <a:pt x="103" y="115"/>
                    <a:pt x="105" y="114"/>
                    <a:pt x="106" y="114"/>
                  </a:cubicBezTo>
                  <a:cubicBezTo>
                    <a:pt x="106" y="114"/>
                    <a:pt x="106" y="114"/>
                    <a:pt x="106" y="114"/>
                  </a:cubicBezTo>
                  <a:cubicBezTo>
                    <a:pt x="106" y="114"/>
                    <a:pt x="106" y="114"/>
                    <a:pt x="106" y="114"/>
                  </a:cubicBezTo>
                  <a:cubicBezTo>
                    <a:pt x="107" y="113"/>
                    <a:pt x="107" y="113"/>
                    <a:pt x="107" y="114"/>
                  </a:cubicBezTo>
                  <a:cubicBezTo>
                    <a:pt x="107" y="114"/>
                    <a:pt x="107" y="114"/>
                    <a:pt x="107" y="114"/>
                  </a:cubicBezTo>
                  <a:cubicBezTo>
                    <a:pt x="107" y="114"/>
                    <a:pt x="107" y="114"/>
                    <a:pt x="107" y="114"/>
                  </a:cubicBezTo>
                  <a:cubicBezTo>
                    <a:pt x="107" y="114"/>
                    <a:pt x="107" y="114"/>
                    <a:pt x="107" y="114"/>
                  </a:cubicBezTo>
                  <a:cubicBezTo>
                    <a:pt x="106" y="115"/>
                    <a:pt x="103" y="117"/>
                    <a:pt x="94" y="124"/>
                  </a:cubicBezTo>
                  <a:cubicBezTo>
                    <a:pt x="92" y="125"/>
                    <a:pt x="89" y="127"/>
                    <a:pt x="87" y="128"/>
                  </a:cubicBezTo>
                  <a:cubicBezTo>
                    <a:pt x="96" y="123"/>
                    <a:pt x="96" y="123"/>
                    <a:pt x="96" y="123"/>
                  </a:cubicBezTo>
                  <a:cubicBezTo>
                    <a:pt x="96" y="123"/>
                    <a:pt x="96" y="123"/>
                    <a:pt x="96" y="124"/>
                  </a:cubicBezTo>
                  <a:cubicBezTo>
                    <a:pt x="97" y="124"/>
                    <a:pt x="96" y="124"/>
                    <a:pt x="96" y="124"/>
                  </a:cubicBezTo>
                  <a:cubicBezTo>
                    <a:pt x="80" y="133"/>
                    <a:pt x="80" y="133"/>
                    <a:pt x="80" y="133"/>
                  </a:cubicBezTo>
                  <a:cubicBezTo>
                    <a:pt x="80" y="133"/>
                    <a:pt x="80" y="133"/>
                    <a:pt x="80"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7" name="Freeform 292"/>
            <p:cNvSpPr>
              <a:spLocks noEditPoints="1"/>
            </p:cNvSpPr>
            <p:nvPr/>
          </p:nvSpPr>
          <p:spPr bwMode="auto">
            <a:xfrm>
              <a:off x="3675063" y="5611813"/>
              <a:ext cx="895350" cy="1511300"/>
            </a:xfrm>
            <a:custGeom>
              <a:avLst/>
              <a:gdLst>
                <a:gd name="T0" fmla="*/ 176 w 276"/>
                <a:gd name="T1" fmla="*/ 465 h 466"/>
                <a:gd name="T2" fmla="*/ 87 w 276"/>
                <a:gd name="T3" fmla="*/ 463 h 466"/>
                <a:gd name="T4" fmla="*/ 3 w 276"/>
                <a:gd name="T5" fmla="*/ 409 h 466"/>
                <a:gd name="T6" fmla="*/ 0 w 276"/>
                <a:gd name="T7" fmla="*/ 325 h 466"/>
                <a:gd name="T8" fmla="*/ 59 w 276"/>
                <a:gd name="T9" fmla="*/ 328 h 466"/>
                <a:gd name="T10" fmla="*/ 75 w 276"/>
                <a:gd name="T11" fmla="*/ 341 h 466"/>
                <a:gd name="T12" fmla="*/ 75 w 276"/>
                <a:gd name="T13" fmla="*/ 371 h 466"/>
                <a:gd name="T14" fmla="*/ 158 w 276"/>
                <a:gd name="T15" fmla="*/ 385 h 466"/>
                <a:gd name="T16" fmla="*/ 165 w 276"/>
                <a:gd name="T17" fmla="*/ 298 h 466"/>
                <a:gd name="T18" fmla="*/ 81 w 276"/>
                <a:gd name="T19" fmla="*/ 262 h 466"/>
                <a:gd name="T20" fmla="*/ 93 w 276"/>
                <a:gd name="T21" fmla="*/ 215 h 466"/>
                <a:gd name="T22" fmla="*/ 101 w 276"/>
                <a:gd name="T23" fmla="*/ 178 h 466"/>
                <a:gd name="T24" fmla="*/ 193 w 276"/>
                <a:gd name="T25" fmla="*/ 176 h 466"/>
                <a:gd name="T26" fmla="*/ 198 w 276"/>
                <a:gd name="T27" fmla="*/ 98 h 466"/>
                <a:gd name="T28" fmla="*/ 139 w 276"/>
                <a:gd name="T29" fmla="*/ 86 h 466"/>
                <a:gd name="T30" fmla="*/ 119 w 276"/>
                <a:gd name="T31" fmla="*/ 110 h 466"/>
                <a:gd name="T32" fmla="*/ 71 w 276"/>
                <a:gd name="T33" fmla="*/ 114 h 466"/>
                <a:gd name="T34" fmla="*/ 27 w 276"/>
                <a:gd name="T35" fmla="*/ 84 h 466"/>
                <a:gd name="T36" fmla="*/ 17 w 276"/>
                <a:gd name="T37" fmla="*/ 16 h 466"/>
                <a:gd name="T38" fmla="*/ 59 w 276"/>
                <a:gd name="T39" fmla="*/ 0 h 466"/>
                <a:gd name="T40" fmla="*/ 106 w 276"/>
                <a:gd name="T41" fmla="*/ 6 h 466"/>
                <a:gd name="T42" fmla="*/ 110 w 276"/>
                <a:gd name="T43" fmla="*/ 23 h 466"/>
                <a:gd name="T44" fmla="*/ 130 w 276"/>
                <a:gd name="T45" fmla="*/ 3 h 466"/>
                <a:gd name="T46" fmla="*/ 163 w 276"/>
                <a:gd name="T47" fmla="*/ 0 h 466"/>
                <a:gd name="T48" fmla="*/ 216 w 276"/>
                <a:gd name="T49" fmla="*/ 6 h 466"/>
                <a:gd name="T50" fmla="*/ 276 w 276"/>
                <a:gd name="T51" fmla="*/ 118 h 466"/>
                <a:gd name="T52" fmla="*/ 271 w 276"/>
                <a:gd name="T53" fmla="*/ 188 h 466"/>
                <a:gd name="T54" fmla="*/ 257 w 276"/>
                <a:gd name="T55" fmla="*/ 228 h 466"/>
                <a:gd name="T56" fmla="*/ 239 w 276"/>
                <a:gd name="T57" fmla="*/ 276 h 466"/>
                <a:gd name="T58" fmla="*/ 249 w 276"/>
                <a:gd name="T59" fmla="*/ 290 h 466"/>
                <a:gd name="T60" fmla="*/ 248 w 276"/>
                <a:gd name="T61" fmla="*/ 342 h 466"/>
                <a:gd name="T62" fmla="*/ 253 w 276"/>
                <a:gd name="T63" fmla="*/ 423 h 466"/>
                <a:gd name="T64" fmla="*/ 249 w 276"/>
                <a:gd name="T65" fmla="*/ 326 h 466"/>
                <a:gd name="T66" fmla="*/ 245 w 276"/>
                <a:gd name="T67" fmla="*/ 286 h 466"/>
                <a:gd name="T68" fmla="*/ 229 w 276"/>
                <a:gd name="T69" fmla="*/ 255 h 466"/>
                <a:gd name="T70" fmla="*/ 261 w 276"/>
                <a:gd name="T71" fmla="*/ 223 h 466"/>
                <a:gd name="T72" fmla="*/ 272 w 276"/>
                <a:gd name="T73" fmla="*/ 178 h 466"/>
                <a:gd name="T74" fmla="*/ 274 w 276"/>
                <a:gd name="T75" fmla="*/ 98 h 466"/>
                <a:gd name="T76" fmla="*/ 205 w 276"/>
                <a:gd name="T77" fmla="*/ 6 h 466"/>
                <a:gd name="T78" fmla="*/ 132 w 276"/>
                <a:gd name="T79" fmla="*/ 3 h 466"/>
                <a:gd name="T80" fmla="*/ 115 w 276"/>
                <a:gd name="T81" fmla="*/ 20 h 466"/>
                <a:gd name="T82" fmla="*/ 107 w 276"/>
                <a:gd name="T83" fmla="*/ 15 h 466"/>
                <a:gd name="T84" fmla="*/ 105 w 276"/>
                <a:gd name="T85" fmla="*/ 7 h 466"/>
                <a:gd name="T86" fmla="*/ 25 w 276"/>
                <a:gd name="T87" fmla="*/ 3 h 466"/>
                <a:gd name="T88" fmla="*/ 26 w 276"/>
                <a:gd name="T89" fmla="*/ 56 h 466"/>
                <a:gd name="T90" fmla="*/ 27 w 276"/>
                <a:gd name="T91" fmla="*/ 111 h 466"/>
                <a:gd name="T92" fmla="*/ 116 w 276"/>
                <a:gd name="T93" fmla="*/ 114 h 466"/>
                <a:gd name="T94" fmla="*/ 117 w 276"/>
                <a:gd name="T95" fmla="*/ 83 h 466"/>
                <a:gd name="T96" fmla="*/ 190 w 276"/>
                <a:gd name="T97" fmla="*/ 93 h 466"/>
                <a:gd name="T98" fmla="*/ 200 w 276"/>
                <a:gd name="T99" fmla="*/ 137 h 466"/>
                <a:gd name="T100" fmla="*/ 189 w 276"/>
                <a:gd name="T101" fmla="*/ 203 h 466"/>
                <a:gd name="T102" fmla="*/ 97 w 276"/>
                <a:gd name="T103" fmla="*/ 205 h 466"/>
                <a:gd name="T104" fmla="*/ 89 w 276"/>
                <a:gd name="T105" fmla="*/ 231 h 466"/>
                <a:gd name="T106" fmla="*/ 169 w 276"/>
                <a:gd name="T107" fmla="*/ 286 h 466"/>
                <a:gd name="T108" fmla="*/ 161 w 276"/>
                <a:gd name="T109" fmla="*/ 335 h 466"/>
                <a:gd name="T110" fmla="*/ 138 w 276"/>
                <a:gd name="T111" fmla="*/ 380 h 466"/>
                <a:gd name="T112" fmla="*/ 74 w 276"/>
                <a:gd name="T113" fmla="*/ 361 h 466"/>
                <a:gd name="T114" fmla="*/ 75 w 276"/>
                <a:gd name="T115" fmla="*/ 339 h 466"/>
                <a:gd name="T116" fmla="*/ 49 w 276"/>
                <a:gd name="T117" fmla="*/ 327 h 466"/>
                <a:gd name="T118" fmla="*/ 2 w 276"/>
                <a:gd name="T119" fmla="*/ 367 h 466"/>
                <a:gd name="T120" fmla="*/ 74 w 276"/>
                <a:gd name="T121" fmla="*/ 462 h 466"/>
                <a:gd name="T122" fmla="*/ 164 w 276"/>
                <a:gd name="T123" fmla="*/ 466 h 466"/>
                <a:gd name="T124" fmla="*/ 253 w 276"/>
                <a:gd name="T125" fmla="*/ 42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6" h="466">
                  <a:moveTo>
                    <a:pt x="253" y="423"/>
                  </a:moveTo>
                  <a:cubicBezTo>
                    <a:pt x="246" y="429"/>
                    <a:pt x="240" y="435"/>
                    <a:pt x="234" y="441"/>
                  </a:cubicBezTo>
                  <a:cubicBezTo>
                    <a:pt x="228" y="447"/>
                    <a:pt x="222" y="454"/>
                    <a:pt x="214" y="458"/>
                  </a:cubicBezTo>
                  <a:cubicBezTo>
                    <a:pt x="210" y="460"/>
                    <a:pt x="206" y="461"/>
                    <a:pt x="202" y="462"/>
                  </a:cubicBezTo>
                  <a:cubicBezTo>
                    <a:pt x="189" y="464"/>
                    <a:pt x="189" y="464"/>
                    <a:pt x="189" y="464"/>
                  </a:cubicBezTo>
                  <a:cubicBezTo>
                    <a:pt x="185" y="465"/>
                    <a:pt x="181" y="465"/>
                    <a:pt x="176" y="465"/>
                  </a:cubicBezTo>
                  <a:cubicBezTo>
                    <a:pt x="172" y="466"/>
                    <a:pt x="168" y="466"/>
                    <a:pt x="164" y="466"/>
                  </a:cubicBezTo>
                  <a:cubicBezTo>
                    <a:pt x="151" y="466"/>
                    <a:pt x="151" y="466"/>
                    <a:pt x="151" y="466"/>
                  </a:cubicBezTo>
                  <a:cubicBezTo>
                    <a:pt x="146" y="466"/>
                    <a:pt x="142" y="466"/>
                    <a:pt x="138" y="466"/>
                  </a:cubicBezTo>
                  <a:cubicBezTo>
                    <a:pt x="134" y="466"/>
                    <a:pt x="129" y="466"/>
                    <a:pt x="125" y="465"/>
                  </a:cubicBezTo>
                  <a:cubicBezTo>
                    <a:pt x="112" y="464"/>
                    <a:pt x="112" y="464"/>
                    <a:pt x="112" y="464"/>
                  </a:cubicBezTo>
                  <a:cubicBezTo>
                    <a:pt x="104" y="464"/>
                    <a:pt x="95" y="463"/>
                    <a:pt x="87" y="463"/>
                  </a:cubicBezTo>
                  <a:cubicBezTo>
                    <a:pt x="82" y="463"/>
                    <a:pt x="78" y="462"/>
                    <a:pt x="74" y="462"/>
                  </a:cubicBezTo>
                  <a:cubicBezTo>
                    <a:pt x="61" y="462"/>
                    <a:pt x="61" y="462"/>
                    <a:pt x="61" y="462"/>
                  </a:cubicBezTo>
                  <a:cubicBezTo>
                    <a:pt x="61" y="462"/>
                    <a:pt x="61" y="462"/>
                    <a:pt x="61" y="462"/>
                  </a:cubicBezTo>
                  <a:cubicBezTo>
                    <a:pt x="61" y="462"/>
                    <a:pt x="61" y="462"/>
                    <a:pt x="61" y="462"/>
                  </a:cubicBezTo>
                  <a:cubicBezTo>
                    <a:pt x="3" y="409"/>
                    <a:pt x="3" y="409"/>
                    <a:pt x="3" y="409"/>
                  </a:cubicBezTo>
                  <a:cubicBezTo>
                    <a:pt x="3" y="409"/>
                    <a:pt x="3" y="409"/>
                    <a:pt x="3" y="409"/>
                  </a:cubicBezTo>
                  <a:cubicBezTo>
                    <a:pt x="3" y="409"/>
                    <a:pt x="3" y="409"/>
                    <a:pt x="3" y="409"/>
                  </a:cubicBezTo>
                  <a:cubicBezTo>
                    <a:pt x="3" y="388"/>
                    <a:pt x="3" y="388"/>
                    <a:pt x="3" y="388"/>
                  </a:cubicBezTo>
                  <a:cubicBezTo>
                    <a:pt x="2" y="367"/>
                    <a:pt x="2" y="367"/>
                    <a:pt x="2" y="367"/>
                  </a:cubicBezTo>
                  <a:cubicBezTo>
                    <a:pt x="0" y="346"/>
                    <a:pt x="0" y="346"/>
                    <a:pt x="0" y="346"/>
                  </a:cubicBezTo>
                  <a:cubicBezTo>
                    <a:pt x="0" y="325"/>
                    <a:pt x="0" y="325"/>
                    <a:pt x="0" y="325"/>
                  </a:cubicBezTo>
                  <a:cubicBezTo>
                    <a:pt x="0" y="325"/>
                    <a:pt x="0" y="325"/>
                    <a:pt x="0" y="325"/>
                  </a:cubicBezTo>
                  <a:cubicBezTo>
                    <a:pt x="0" y="325"/>
                    <a:pt x="0" y="325"/>
                    <a:pt x="0" y="325"/>
                  </a:cubicBezTo>
                  <a:cubicBezTo>
                    <a:pt x="20" y="325"/>
                    <a:pt x="20" y="325"/>
                    <a:pt x="20" y="325"/>
                  </a:cubicBezTo>
                  <a:cubicBezTo>
                    <a:pt x="39" y="326"/>
                    <a:pt x="39" y="326"/>
                    <a:pt x="39" y="326"/>
                  </a:cubicBezTo>
                  <a:cubicBezTo>
                    <a:pt x="49" y="327"/>
                    <a:pt x="49" y="327"/>
                    <a:pt x="49" y="327"/>
                  </a:cubicBezTo>
                  <a:cubicBezTo>
                    <a:pt x="54" y="327"/>
                    <a:pt x="54" y="327"/>
                    <a:pt x="54" y="327"/>
                  </a:cubicBezTo>
                  <a:cubicBezTo>
                    <a:pt x="55" y="327"/>
                    <a:pt x="57" y="328"/>
                    <a:pt x="59" y="328"/>
                  </a:cubicBezTo>
                  <a:cubicBezTo>
                    <a:pt x="78" y="332"/>
                    <a:pt x="78" y="332"/>
                    <a:pt x="78" y="332"/>
                  </a:cubicBezTo>
                  <a:cubicBezTo>
                    <a:pt x="78" y="332"/>
                    <a:pt x="78" y="332"/>
                    <a:pt x="78" y="332"/>
                  </a:cubicBezTo>
                  <a:cubicBezTo>
                    <a:pt x="78" y="332"/>
                    <a:pt x="78" y="332"/>
                    <a:pt x="78" y="332"/>
                  </a:cubicBezTo>
                  <a:cubicBezTo>
                    <a:pt x="76" y="337"/>
                    <a:pt x="76" y="337"/>
                    <a:pt x="76" y="337"/>
                  </a:cubicBezTo>
                  <a:cubicBezTo>
                    <a:pt x="76" y="337"/>
                    <a:pt x="76" y="338"/>
                    <a:pt x="76" y="339"/>
                  </a:cubicBezTo>
                  <a:cubicBezTo>
                    <a:pt x="75" y="341"/>
                    <a:pt x="75" y="341"/>
                    <a:pt x="75" y="341"/>
                  </a:cubicBezTo>
                  <a:cubicBezTo>
                    <a:pt x="75" y="342"/>
                    <a:pt x="75" y="343"/>
                    <a:pt x="75" y="344"/>
                  </a:cubicBezTo>
                  <a:cubicBezTo>
                    <a:pt x="74" y="346"/>
                    <a:pt x="74" y="346"/>
                    <a:pt x="74" y="346"/>
                  </a:cubicBezTo>
                  <a:cubicBezTo>
                    <a:pt x="74" y="347"/>
                    <a:pt x="74" y="348"/>
                    <a:pt x="74" y="349"/>
                  </a:cubicBezTo>
                  <a:cubicBezTo>
                    <a:pt x="74" y="351"/>
                    <a:pt x="74" y="351"/>
                    <a:pt x="74" y="351"/>
                  </a:cubicBezTo>
                  <a:cubicBezTo>
                    <a:pt x="74" y="354"/>
                    <a:pt x="74" y="358"/>
                    <a:pt x="74" y="361"/>
                  </a:cubicBezTo>
                  <a:cubicBezTo>
                    <a:pt x="75" y="364"/>
                    <a:pt x="75" y="367"/>
                    <a:pt x="75" y="371"/>
                  </a:cubicBezTo>
                  <a:cubicBezTo>
                    <a:pt x="74" y="370"/>
                    <a:pt x="74" y="370"/>
                    <a:pt x="74" y="370"/>
                  </a:cubicBezTo>
                  <a:cubicBezTo>
                    <a:pt x="96" y="373"/>
                    <a:pt x="96" y="373"/>
                    <a:pt x="96" y="373"/>
                  </a:cubicBezTo>
                  <a:cubicBezTo>
                    <a:pt x="117" y="376"/>
                    <a:pt x="117" y="376"/>
                    <a:pt x="117" y="376"/>
                  </a:cubicBezTo>
                  <a:cubicBezTo>
                    <a:pt x="138" y="380"/>
                    <a:pt x="138" y="380"/>
                    <a:pt x="138" y="380"/>
                  </a:cubicBezTo>
                  <a:cubicBezTo>
                    <a:pt x="159" y="384"/>
                    <a:pt x="159" y="384"/>
                    <a:pt x="159" y="384"/>
                  </a:cubicBezTo>
                  <a:cubicBezTo>
                    <a:pt x="158" y="385"/>
                    <a:pt x="158" y="385"/>
                    <a:pt x="158" y="385"/>
                  </a:cubicBezTo>
                  <a:cubicBezTo>
                    <a:pt x="158" y="376"/>
                    <a:pt x="158" y="368"/>
                    <a:pt x="158" y="360"/>
                  </a:cubicBezTo>
                  <a:cubicBezTo>
                    <a:pt x="159" y="347"/>
                    <a:pt x="159" y="347"/>
                    <a:pt x="159" y="347"/>
                  </a:cubicBezTo>
                  <a:cubicBezTo>
                    <a:pt x="160" y="335"/>
                    <a:pt x="160" y="335"/>
                    <a:pt x="160" y="335"/>
                  </a:cubicBezTo>
                  <a:cubicBezTo>
                    <a:pt x="161" y="323"/>
                    <a:pt x="161" y="323"/>
                    <a:pt x="161" y="323"/>
                  </a:cubicBezTo>
                  <a:cubicBezTo>
                    <a:pt x="162" y="310"/>
                    <a:pt x="162" y="310"/>
                    <a:pt x="162" y="310"/>
                  </a:cubicBezTo>
                  <a:cubicBezTo>
                    <a:pt x="165" y="298"/>
                    <a:pt x="165" y="298"/>
                    <a:pt x="165" y="298"/>
                  </a:cubicBezTo>
                  <a:cubicBezTo>
                    <a:pt x="168" y="286"/>
                    <a:pt x="168" y="286"/>
                    <a:pt x="168" y="286"/>
                  </a:cubicBezTo>
                  <a:cubicBezTo>
                    <a:pt x="169" y="287"/>
                    <a:pt x="169" y="287"/>
                    <a:pt x="169" y="287"/>
                  </a:cubicBezTo>
                  <a:cubicBezTo>
                    <a:pt x="125" y="274"/>
                    <a:pt x="125" y="274"/>
                    <a:pt x="125" y="274"/>
                  </a:cubicBezTo>
                  <a:cubicBezTo>
                    <a:pt x="81" y="263"/>
                    <a:pt x="81" y="263"/>
                    <a:pt x="81" y="263"/>
                  </a:cubicBezTo>
                  <a:cubicBezTo>
                    <a:pt x="80" y="263"/>
                    <a:pt x="80" y="263"/>
                    <a:pt x="80" y="263"/>
                  </a:cubicBezTo>
                  <a:cubicBezTo>
                    <a:pt x="81" y="262"/>
                    <a:pt x="81" y="262"/>
                    <a:pt x="81" y="262"/>
                  </a:cubicBezTo>
                  <a:cubicBezTo>
                    <a:pt x="83" y="251"/>
                    <a:pt x="83" y="251"/>
                    <a:pt x="83" y="251"/>
                  </a:cubicBezTo>
                  <a:cubicBezTo>
                    <a:pt x="83" y="248"/>
                    <a:pt x="84" y="244"/>
                    <a:pt x="85" y="241"/>
                  </a:cubicBezTo>
                  <a:cubicBezTo>
                    <a:pt x="86" y="237"/>
                    <a:pt x="87" y="234"/>
                    <a:pt x="88" y="230"/>
                  </a:cubicBezTo>
                  <a:cubicBezTo>
                    <a:pt x="90" y="225"/>
                    <a:pt x="90" y="225"/>
                    <a:pt x="90" y="225"/>
                  </a:cubicBezTo>
                  <a:cubicBezTo>
                    <a:pt x="91" y="220"/>
                    <a:pt x="91" y="220"/>
                    <a:pt x="91" y="220"/>
                  </a:cubicBezTo>
                  <a:cubicBezTo>
                    <a:pt x="93" y="215"/>
                    <a:pt x="93" y="215"/>
                    <a:pt x="93" y="215"/>
                  </a:cubicBezTo>
                  <a:cubicBezTo>
                    <a:pt x="94" y="214"/>
                    <a:pt x="94" y="213"/>
                    <a:pt x="94" y="212"/>
                  </a:cubicBezTo>
                  <a:cubicBezTo>
                    <a:pt x="95" y="210"/>
                    <a:pt x="95" y="210"/>
                    <a:pt x="95" y="210"/>
                  </a:cubicBezTo>
                  <a:cubicBezTo>
                    <a:pt x="96" y="204"/>
                    <a:pt x="96" y="204"/>
                    <a:pt x="96" y="204"/>
                  </a:cubicBezTo>
                  <a:cubicBezTo>
                    <a:pt x="97" y="199"/>
                    <a:pt x="97" y="199"/>
                    <a:pt x="97" y="199"/>
                  </a:cubicBezTo>
                  <a:cubicBezTo>
                    <a:pt x="98" y="188"/>
                    <a:pt x="98" y="188"/>
                    <a:pt x="98" y="188"/>
                  </a:cubicBezTo>
                  <a:cubicBezTo>
                    <a:pt x="99" y="185"/>
                    <a:pt x="100" y="181"/>
                    <a:pt x="101" y="178"/>
                  </a:cubicBezTo>
                  <a:cubicBezTo>
                    <a:pt x="101" y="177"/>
                    <a:pt x="101" y="177"/>
                    <a:pt x="101" y="177"/>
                  </a:cubicBezTo>
                  <a:cubicBezTo>
                    <a:pt x="102" y="177"/>
                    <a:pt x="102" y="177"/>
                    <a:pt x="102" y="177"/>
                  </a:cubicBezTo>
                  <a:cubicBezTo>
                    <a:pt x="145" y="191"/>
                    <a:pt x="145" y="191"/>
                    <a:pt x="145" y="191"/>
                  </a:cubicBezTo>
                  <a:cubicBezTo>
                    <a:pt x="189" y="202"/>
                    <a:pt x="189" y="202"/>
                    <a:pt x="189" y="202"/>
                  </a:cubicBezTo>
                  <a:cubicBezTo>
                    <a:pt x="188" y="202"/>
                    <a:pt x="188" y="202"/>
                    <a:pt x="188" y="202"/>
                  </a:cubicBezTo>
                  <a:cubicBezTo>
                    <a:pt x="190" y="194"/>
                    <a:pt x="192" y="185"/>
                    <a:pt x="193" y="176"/>
                  </a:cubicBezTo>
                  <a:cubicBezTo>
                    <a:pt x="195" y="163"/>
                    <a:pt x="195" y="163"/>
                    <a:pt x="195" y="163"/>
                  </a:cubicBezTo>
                  <a:cubicBezTo>
                    <a:pt x="197" y="150"/>
                    <a:pt x="197" y="150"/>
                    <a:pt x="197" y="150"/>
                  </a:cubicBezTo>
                  <a:cubicBezTo>
                    <a:pt x="198" y="137"/>
                    <a:pt x="198" y="137"/>
                    <a:pt x="198" y="137"/>
                  </a:cubicBezTo>
                  <a:cubicBezTo>
                    <a:pt x="199" y="124"/>
                    <a:pt x="199" y="124"/>
                    <a:pt x="199" y="124"/>
                  </a:cubicBezTo>
                  <a:cubicBezTo>
                    <a:pt x="199" y="111"/>
                    <a:pt x="199" y="111"/>
                    <a:pt x="199" y="111"/>
                  </a:cubicBezTo>
                  <a:cubicBezTo>
                    <a:pt x="198" y="98"/>
                    <a:pt x="198" y="98"/>
                    <a:pt x="198" y="98"/>
                  </a:cubicBezTo>
                  <a:cubicBezTo>
                    <a:pt x="199" y="98"/>
                    <a:pt x="199" y="98"/>
                    <a:pt x="199" y="98"/>
                  </a:cubicBezTo>
                  <a:cubicBezTo>
                    <a:pt x="189" y="95"/>
                    <a:pt x="189" y="95"/>
                    <a:pt x="189" y="95"/>
                  </a:cubicBezTo>
                  <a:cubicBezTo>
                    <a:pt x="186" y="94"/>
                    <a:pt x="183" y="93"/>
                    <a:pt x="179" y="92"/>
                  </a:cubicBezTo>
                  <a:cubicBezTo>
                    <a:pt x="176" y="92"/>
                    <a:pt x="173" y="91"/>
                    <a:pt x="169" y="90"/>
                  </a:cubicBezTo>
                  <a:cubicBezTo>
                    <a:pt x="166" y="90"/>
                    <a:pt x="162" y="89"/>
                    <a:pt x="159" y="89"/>
                  </a:cubicBezTo>
                  <a:cubicBezTo>
                    <a:pt x="152" y="88"/>
                    <a:pt x="145" y="87"/>
                    <a:pt x="139" y="86"/>
                  </a:cubicBezTo>
                  <a:cubicBezTo>
                    <a:pt x="132" y="86"/>
                    <a:pt x="125" y="85"/>
                    <a:pt x="118" y="84"/>
                  </a:cubicBezTo>
                  <a:cubicBezTo>
                    <a:pt x="119" y="83"/>
                    <a:pt x="119" y="83"/>
                    <a:pt x="119" y="83"/>
                  </a:cubicBezTo>
                  <a:cubicBezTo>
                    <a:pt x="119" y="86"/>
                    <a:pt x="119" y="89"/>
                    <a:pt x="119" y="92"/>
                  </a:cubicBezTo>
                  <a:cubicBezTo>
                    <a:pt x="120" y="95"/>
                    <a:pt x="120" y="98"/>
                    <a:pt x="120" y="101"/>
                  </a:cubicBezTo>
                  <a:cubicBezTo>
                    <a:pt x="120" y="103"/>
                    <a:pt x="120" y="104"/>
                    <a:pt x="120" y="106"/>
                  </a:cubicBezTo>
                  <a:cubicBezTo>
                    <a:pt x="119" y="107"/>
                    <a:pt x="119" y="109"/>
                    <a:pt x="119" y="110"/>
                  </a:cubicBezTo>
                  <a:cubicBezTo>
                    <a:pt x="118" y="112"/>
                    <a:pt x="118" y="113"/>
                    <a:pt x="118" y="115"/>
                  </a:cubicBezTo>
                  <a:cubicBezTo>
                    <a:pt x="115" y="119"/>
                    <a:pt x="115" y="119"/>
                    <a:pt x="115" y="119"/>
                  </a:cubicBezTo>
                  <a:cubicBezTo>
                    <a:pt x="115" y="119"/>
                    <a:pt x="115" y="119"/>
                    <a:pt x="115" y="119"/>
                  </a:cubicBezTo>
                  <a:cubicBezTo>
                    <a:pt x="115" y="119"/>
                    <a:pt x="115" y="119"/>
                    <a:pt x="115" y="119"/>
                  </a:cubicBezTo>
                  <a:cubicBezTo>
                    <a:pt x="93" y="117"/>
                    <a:pt x="93" y="117"/>
                    <a:pt x="93" y="117"/>
                  </a:cubicBezTo>
                  <a:cubicBezTo>
                    <a:pt x="71" y="114"/>
                    <a:pt x="71" y="114"/>
                    <a:pt x="71" y="114"/>
                  </a:cubicBezTo>
                  <a:cubicBezTo>
                    <a:pt x="49" y="113"/>
                    <a:pt x="49" y="113"/>
                    <a:pt x="49" y="113"/>
                  </a:cubicBezTo>
                  <a:cubicBezTo>
                    <a:pt x="27" y="112"/>
                    <a:pt x="27" y="112"/>
                    <a:pt x="27" y="112"/>
                  </a:cubicBezTo>
                  <a:cubicBezTo>
                    <a:pt x="27" y="112"/>
                    <a:pt x="27" y="112"/>
                    <a:pt x="27" y="112"/>
                  </a:cubicBezTo>
                  <a:cubicBezTo>
                    <a:pt x="27" y="111"/>
                    <a:pt x="27" y="111"/>
                    <a:pt x="27" y="111"/>
                  </a:cubicBezTo>
                  <a:cubicBezTo>
                    <a:pt x="27" y="98"/>
                    <a:pt x="27" y="98"/>
                    <a:pt x="27" y="98"/>
                  </a:cubicBezTo>
                  <a:cubicBezTo>
                    <a:pt x="27" y="93"/>
                    <a:pt x="27" y="89"/>
                    <a:pt x="27" y="84"/>
                  </a:cubicBezTo>
                  <a:cubicBezTo>
                    <a:pt x="27" y="82"/>
                    <a:pt x="27" y="79"/>
                    <a:pt x="27" y="77"/>
                  </a:cubicBezTo>
                  <a:cubicBezTo>
                    <a:pt x="27" y="70"/>
                    <a:pt x="27" y="70"/>
                    <a:pt x="27" y="70"/>
                  </a:cubicBezTo>
                  <a:cubicBezTo>
                    <a:pt x="26" y="66"/>
                    <a:pt x="25" y="61"/>
                    <a:pt x="25" y="57"/>
                  </a:cubicBezTo>
                  <a:cubicBezTo>
                    <a:pt x="24" y="52"/>
                    <a:pt x="24" y="48"/>
                    <a:pt x="23" y="43"/>
                  </a:cubicBezTo>
                  <a:cubicBezTo>
                    <a:pt x="20" y="30"/>
                    <a:pt x="20" y="30"/>
                    <a:pt x="20" y="30"/>
                  </a:cubicBezTo>
                  <a:cubicBezTo>
                    <a:pt x="17" y="16"/>
                    <a:pt x="17" y="16"/>
                    <a:pt x="17" y="16"/>
                  </a:cubicBezTo>
                  <a:cubicBezTo>
                    <a:pt x="13" y="3"/>
                    <a:pt x="13" y="3"/>
                    <a:pt x="13" y="3"/>
                  </a:cubicBezTo>
                  <a:cubicBezTo>
                    <a:pt x="13" y="2"/>
                    <a:pt x="13" y="2"/>
                    <a:pt x="13" y="2"/>
                  </a:cubicBezTo>
                  <a:cubicBezTo>
                    <a:pt x="14" y="2"/>
                    <a:pt x="14" y="2"/>
                    <a:pt x="14" y="2"/>
                  </a:cubicBezTo>
                  <a:cubicBezTo>
                    <a:pt x="25" y="2"/>
                    <a:pt x="25" y="2"/>
                    <a:pt x="25" y="2"/>
                  </a:cubicBezTo>
                  <a:cubicBezTo>
                    <a:pt x="37" y="1"/>
                    <a:pt x="37" y="1"/>
                    <a:pt x="37" y="1"/>
                  </a:cubicBezTo>
                  <a:cubicBezTo>
                    <a:pt x="44" y="1"/>
                    <a:pt x="52" y="0"/>
                    <a:pt x="59" y="0"/>
                  </a:cubicBezTo>
                  <a:cubicBezTo>
                    <a:pt x="71" y="0"/>
                    <a:pt x="71" y="0"/>
                    <a:pt x="71" y="0"/>
                  </a:cubicBezTo>
                  <a:cubicBezTo>
                    <a:pt x="75" y="0"/>
                    <a:pt x="79" y="1"/>
                    <a:pt x="82" y="1"/>
                  </a:cubicBezTo>
                  <a:cubicBezTo>
                    <a:pt x="86" y="2"/>
                    <a:pt x="90" y="2"/>
                    <a:pt x="94" y="3"/>
                  </a:cubicBezTo>
                  <a:cubicBezTo>
                    <a:pt x="105" y="6"/>
                    <a:pt x="105" y="6"/>
                    <a:pt x="105" y="6"/>
                  </a:cubicBezTo>
                  <a:cubicBezTo>
                    <a:pt x="105" y="6"/>
                    <a:pt x="105" y="6"/>
                    <a:pt x="105" y="6"/>
                  </a:cubicBezTo>
                  <a:cubicBezTo>
                    <a:pt x="105" y="6"/>
                    <a:pt x="106" y="6"/>
                    <a:pt x="106" y="6"/>
                  </a:cubicBezTo>
                  <a:cubicBezTo>
                    <a:pt x="106" y="7"/>
                    <a:pt x="107" y="7"/>
                    <a:pt x="107" y="7"/>
                  </a:cubicBezTo>
                  <a:cubicBezTo>
                    <a:pt x="107" y="8"/>
                    <a:pt x="108" y="9"/>
                    <a:pt x="108" y="10"/>
                  </a:cubicBezTo>
                  <a:cubicBezTo>
                    <a:pt x="108" y="11"/>
                    <a:pt x="108" y="13"/>
                    <a:pt x="108" y="14"/>
                  </a:cubicBezTo>
                  <a:cubicBezTo>
                    <a:pt x="109" y="18"/>
                    <a:pt x="109" y="21"/>
                    <a:pt x="109" y="24"/>
                  </a:cubicBezTo>
                  <a:cubicBezTo>
                    <a:pt x="108" y="23"/>
                    <a:pt x="108" y="23"/>
                    <a:pt x="108" y="23"/>
                  </a:cubicBezTo>
                  <a:cubicBezTo>
                    <a:pt x="110" y="23"/>
                    <a:pt x="110" y="23"/>
                    <a:pt x="110" y="23"/>
                  </a:cubicBezTo>
                  <a:cubicBezTo>
                    <a:pt x="111" y="22"/>
                    <a:pt x="111" y="22"/>
                    <a:pt x="111" y="22"/>
                  </a:cubicBezTo>
                  <a:cubicBezTo>
                    <a:pt x="112" y="21"/>
                    <a:pt x="113" y="20"/>
                    <a:pt x="114" y="19"/>
                  </a:cubicBezTo>
                  <a:cubicBezTo>
                    <a:pt x="116" y="17"/>
                    <a:pt x="118" y="15"/>
                    <a:pt x="120" y="13"/>
                  </a:cubicBezTo>
                  <a:cubicBezTo>
                    <a:pt x="121" y="11"/>
                    <a:pt x="123" y="9"/>
                    <a:pt x="125" y="7"/>
                  </a:cubicBezTo>
                  <a:cubicBezTo>
                    <a:pt x="126" y="6"/>
                    <a:pt x="127" y="5"/>
                    <a:pt x="128" y="4"/>
                  </a:cubicBezTo>
                  <a:cubicBezTo>
                    <a:pt x="130" y="3"/>
                    <a:pt x="130" y="3"/>
                    <a:pt x="130" y="3"/>
                  </a:cubicBezTo>
                  <a:cubicBezTo>
                    <a:pt x="132" y="2"/>
                    <a:pt x="132" y="2"/>
                    <a:pt x="132" y="2"/>
                  </a:cubicBezTo>
                  <a:cubicBezTo>
                    <a:pt x="132" y="2"/>
                    <a:pt x="132" y="2"/>
                    <a:pt x="132" y="2"/>
                  </a:cubicBezTo>
                  <a:cubicBezTo>
                    <a:pt x="132" y="2"/>
                    <a:pt x="132" y="2"/>
                    <a:pt x="132" y="2"/>
                  </a:cubicBezTo>
                  <a:cubicBezTo>
                    <a:pt x="142" y="1"/>
                    <a:pt x="142" y="1"/>
                    <a:pt x="142" y="1"/>
                  </a:cubicBezTo>
                  <a:cubicBezTo>
                    <a:pt x="146" y="0"/>
                    <a:pt x="149" y="0"/>
                    <a:pt x="153" y="0"/>
                  </a:cubicBezTo>
                  <a:cubicBezTo>
                    <a:pt x="163" y="0"/>
                    <a:pt x="163" y="0"/>
                    <a:pt x="163" y="0"/>
                  </a:cubicBezTo>
                  <a:cubicBezTo>
                    <a:pt x="174" y="2"/>
                    <a:pt x="174" y="2"/>
                    <a:pt x="174" y="2"/>
                  </a:cubicBezTo>
                  <a:cubicBezTo>
                    <a:pt x="195" y="4"/>
                    <a:pt x="195" y="4"/>
                    <a:pt x="195" y="4"/>
                  </a:cubicBezTo>
                  <a:cubicBezTo>
                    <a:pt x="205" y="5"/>
                    <a:pt x="205" y="5"/>
                    <a:pt x="205" y="5"/>
                  </a:cubicBezTo>
                  <a:cubicBezTo>
                    <a:pt x="216" y="6"/>
                    <a:pt x="216" y="6"/>
                    <a:pt x="216" y="6"/>
                  </a:cubicBezTo>
                  <a:cubicBezTo>
                    <a:pt x="216" y="6"/>
                    <a:pt x="216" y="6"/>
                    <a:pt x="216" y="6"/>
                  </a:cubicBezTo>
                  <a:cubicBezTo>
                    <a:pt x="216" y="6"/>
                    <a:pt x="216" y="6"/>
                    <a:pt x="216" y="6"/>
                  </a:cubicBezTo>
                  <a:cubicBezTo>
                    <a:pt x="270" y="59"/>
                    <a:pt x="270" y="59"/>
                    <a:pt x="270" y="59"/>
                  </a:cubicBezTo>
                  <a:cubicBezTo>
                    <a:pt x="270" y="59"/>
                    <a:pt x="270" y="59"/>
                    <a:pt x="270" y="59"/>
                  </a:cubicBezTo>
                  <a:cubicBezTo>
                    <a:pt x="270" y="59"/>
                    <a:pt x="270" y="59"/>
                    <a:pt x="270" y="59"/>
                  </a:cubicBezTo>
                  <a:cubicBezTo>
                    <a:pt x="273" y="79"/>
                    <a:pt x="273" y="79"/>
                    <a:pt x="273" y="79"/>
                  </a:cubicBezTo>
                  <a:cubicBezTo>
                    <a:pt x="274" y="98"/>
                    <a:pt x="274" y="98"/>
                    <a:pt x="274" y="98"/>
                  </a:cubicBezTo>
                  <a:cubicBezTo>
                    <a:pt x="276" y="118"/>
                    <a:pt x="276" y="118"/>
                    <a:pt x="276" y="118"/>
                  </a:cubicBezTo>
                  <a:cubicBezTo>
                    <a:pt x="276" y="138"/>
                    <a:pt x="276" y="138"/>
                    <a:pt x="276" y="138"/>
                  </a:cubicBezTo>
                  <a:cubicBezTo>
                    <a:pt x="275" y="148"/>
                    <a:pt x="275" y="148"/>
                    <a:pt x="275" y="148"/>
                  </a:cubicBezTo>
                  <a:cubicBezTo>
                    <a:pt x="275" y="151"/>
                    <a:pt x="275" y="155"/>
                    <a:pt x="275" y="158"/>
                  </a:cubicBezTo>
                  <a:cubicBezTo>
                    <a:pt x="274" y="168"/>
                    <a:pt x="274" y="168"/>
                    <a:pt x="274" y="168"/>
                  </a:cubicBezTo>
                  <a:cubicBezTo>
                    <a:pt x="273" y="171"/>
                    <a:pt x="273" y="175"/>
                    <a:pt x="272" y="178"/>
                  </a:cubicBezTo>
                  <a:cubicBezTo>
                    <a:pt x="271" y="188"/>
                    <a:pt x="271" y="188"/>
                    <a:pt x="271" y="188"/>
                  </a:cubicBezTo>
                  <a:cubicBezTo>
                    <a:pt x="270" y="191"/>
                    <a:pt x="269" y="194"/>
                    <a:pt x="269" y="197"/>
                  </a:cubicBezTo>
                  <a:cubicBezTo>
                    <a:pt x="263" y="217"/>
                    <a:pt x="263" y="217"/>
                    <a:pt x="263" y="217"/>
                  </a:cubicBezTo>
                  <a:cubicBezTo>
                    <a:pt x="263" y="217"/>
                    <a:pt x="263" y="217"/>
                    <a:pt x="263" y="217"/>
                  </a:cubicBezTo>
                  <a:cubicBezTo>
                    <a:pt x="263" y="218"/>
                    <a:pt x="263" y="219"/>
                    <a:pt x="262" y="220"/>
                  </a:cubicBezTo>
                  <a:cubicBezTo>
                    <a:pt x="262" y="221"/>
                    <a:pt x="262" y="222"/>
                    <a:pt x="261" y="223"/>
                  </a:cubicBezTo>
                  <a:cubicBezTo>
                    <a:pt x="260" y="225"/>
                    <a:pt x="259" y="226"/>
                    <a:pt x="257" y="228"/>
                  </a:cubicBezTo>
                  <a:cubicBezTo>
                    <a:pt x="256" y="230"/>
                    <a:pt x="255" y="231"/>
                    <a:pt x="253" y="233"/>
                  </a:cubicBezTo>
                  <a:cubicBezTo>
                    <a:pt x="252" y="235"/>
                    <a:pt x="250" y="236"/>
                    <a:pt x="249" y="238"/>
                  </a:cubicBezTo>
                  <a:cubicBezTo>
                    <a:pt x="242" y="243"/>
                    <a:pt x="236" y="249"/>
                    <a:pt x="230" y="255"/>
                  </a:cubicBezTo>
                  <a:cubicBezTo>
                    <a:pt x="230" y="255"/>
                    <a:pt x="230" y="255"/>
                    <a:pt x="230" y="255"/>
                  </a:cubicBezTo>
                  <a:cubicBezTo>
                    <a:pt x="231" y="258"/>
                    <a:pt x="233" y="262"/>
                    <a:pt x="234" y="265"/>
                  </a:cubicBezTo>
                  <a:cubicBezTo>
                    <a:pt x="236" y="269"/>
                    <a:pt x="237" y="272"/>
                    <a:pt x="239" y="276"/>
                  </a:cubicBezTo>
                  <a:cubicBezTo>
                    <a:pt x="240" y="278"/>
                    <a:pt x="240" y="278"/>
                    <a:pt x="240" y="278"/>
                  </a:cubicBezTo>
                  <a:cubicBezTo>
                    <a:pt x="241" y="279"/>
                    <a:pt x="241" y="280"/>
                    <a:pt x="242" y="281"/>
                  </a:cubicBezTo>
                  <a:cubicBezTo>
                    <a:pt x="244" y="283"/>
                    <a:pt x="244" y="283"/>
                    <a:pt x="244" y="283"/>
                  </a:cubicBezTo>
                  <a:cubicBezTo>
                    <a:pt x="244" y="284"/>
                    <a:pt x="245" y="285"/>
                    <a:pt x="245" y="286"/>
                  </a:cubicBezTo>
                  <a:cubicBezTo>
                    <a:pt x="247" y="288"/>
                    <a:pt x="247" y="288"/>
                    <a:pt x="247" y="288"/>
                  </a:cubicBezTo>
                  <a:cubicBezTo>
                    <a:pt x="248" y="288"/>
                    <a:pt x="248" y="289"/>
                    <a:pt x="249" y="290"/>
                  </a:cubicBezTo>
                  <a:cubicBezTo>
                    <a:pt x="253" y="293"/>
                    <a:pt x="253" y="293"/>
                    <a:pt x="253" y="293"/>
                  </a:cubicBezTo>
                  <a:cubicBezTo>
                    <a:pt x="253" y="294"/>
                    <a:pt x="253" y="294"/>
                    <a:pt x="253" y="294"/>
                  </a:cubicBezTo>
                  <a:cubicBezTo>
                    <a:pt x="253" y="294"/>
                    <a:pt x="253" y="294"/>
                    <a:pt x="253" y="294"/>
                  </a:cubicBezTo>
                  <a:cubicBezTo>
                    <a:pt x="251" y="310"/>
                    <a:pt x="251" y="310"/>
                    <a:pt x="251" y="310"/>
                  </a:cubicBezTo>
                  <a:cubicBezTo>
                    <a:pt x="249" y="326"/>
                    <a:pt x="249" y="326"/>
                    <a:pt x="249" y="326"/>
                  </a:cubicBezTo>
                  <a:cubicBezTo>
                    <a:pt x="248" y="342"/>
                    <a:pt x="248" y="342"/>
                    <a:pt x="248" y="342"/>
                  </a:cubicBezTo>
                  <a:cubicBezTo>
                    <a:pt x="247" y="358"/>
                    <a:pt x="247" y="358"/>
                    <a:pt x="247" y="358"/>
                  </a:cubicBezTo>
                  <a:cubicBezTo>
                    <a:pt x="247" y="375"/>
                    <a:pt x="247" y="375"/>
                    <a:pt x="247" y="375"/>
                  </a:cubicBezTo>
                  <a:cubicBezTo>
                    <a:pt x="248" y="391"/>
                    <a:pt x="248" y="391"/>
                    <a:pt x="248" y="391"/>
                  </a:cubicBezTo>
                  <a:cubicBezTo>
                    <a:pt x="250" y="407"/>
                    <a:pt x="250" y="407"/>
                    <a:pt x="250" y="407"/>
                  </a:cubicBezTo>
                  <a:lnTo>
                    <a:pt x="253" y="423"/>
                  </a:lnTo>
                  <a:close/>
                  <a:moveTo>
                    <a:pt x="253" y="423"/>
                  </a:moveTo>
                  <a:cubicBezTo>
                    <a:pt x="250" y="407"/>
                    <a:pt x="250" y="407"/>
                    <a:pt x="250" y="407"/>
                  </a:cubicBezTo>
                  <a:cubicBezTo>
                    <a:pt x="248" y="391"/>
                    <a:pt x="248" y="391"/>
                    <a:pt x="248" y="391"/>
                  </a:cubicBezTo>
                  <a:cubicBezTo>
                    <a:pt x="247" y="375"/>
                    <a:pt x="247" y="375"/>
                    <a:pt x="247" y="375"/>
                  </a:cubicBezTo>
                  <a:cubicBezTo>
                    <a:pt x="247" y="358"/>
                    <a:pt x="247" y="358"/>
                    <a:pt x="247" y="358"/>
                  </a:cubicBezTo>
                  <a:cubicBezTo>
                    <a:pt x="247" y="342"/>
                    <a:pt x="247" y="342"/>
                    <a:pt x="247" y="342"/>
                  </a:cubicBezTo>
                  <a:cubicBezTo>
                    <a:pt x="249" y="326"/>
                    <a:pt x="249" y="326"/>
                    <a:pt x="249" y="326"/>
                  </a:cubicBezTo>
                  <a:cubicBezTo>
                    <a:pt x="251" y="310"/>
                    <a:pt x="251" y="310"/>
                    <a:pt x="251" y="310"/>
                  </a:cubicBezTo>
                  <a:cubicBezTo>
                    <a:pt x="253" y="294"/>
                    <a:pt x="253" y="294"/>
                    <a:pt x="253" y="294"/>
                  </a:cubicBezTo>
                  <a:cubicBezTo>
                    <a:pt x="253" y="294"/>
                    <a:pt x="253" y="294"/>
                    <a:pt x="253" y="294"/>
                  </a:cubicBezTo>
                  <a:cubicBezTo>
                    <a:pt x="249" y="290"/>
                    <a:pt x="249" y="290"/>
                    <a:pt x="249" y="290"/>
                  </a:cubicBezTo>
                  <a:cubicBezTo>
                    <a:pt x="248" y="289"/>
                    <a:pt x="248" y="289"/>
                    <a:pt x="247" y="288"/>
                  </a:cubicBezTo>
                  <a:cubicBezTo>
                    <a:pt x="245" y="286"/>
                    <a:pt x="245" y="286"/>
                    <a:pt x="245" y="286"/>
                  </a:cubicBezTo>
                  <a:cubicBezTo>
                    <a:pt x="244" y="285"/>
                    <a:pt x="244" y="284"/>
                    <a:pt x="243" y="283"/>
                  </a:cubicBezTo>
                  <a:cubicBezTo>
                    <a:pt x="242" y="281"/>
                    <a:pt x="242" y="281"/>
                    <a:pt x="242" y="281"/>
                  </a:cubicBezTo>
                  <a:cubicBezTo>
                    <a:pt x="241" y="280"/>
                    <a:pt x="241" y="279"/>
                    <a:pt x="240" y="279"/>
                  </a:cubicBezTo>
                  <a:cubicBezTo>
                    <a:pt x="239" y="276"/>
                    <a:pt x="239" y="276"/>
                    <a:pt x="239" y="276"/>
                  </a:cubicBezTo>
                  <a:cubicBezTo>
                    <a:pt x="237" y="273"/>
                    <a:pt x="236" y="269"/>
                    <a:pt x="234" y="266"/>
                  </a:cubicBezTo>
                  <a:cubicBezTo>
                    <a:pt x="233" y="262"/>
                    <a:pt x="231" y="259"/>
                    <a:pt x="229" y="255"/>
                  </a:cubicBezTo>
                  <a:cubicBezTo>
                    <a:pt x="229" y="255"/>
                    <a:pt x="229" y="255"/>
                    <a:pt x="229" y="255"/>
                  </a:cubicBezTo>
                  <a:cubicBezTo>
                    <a:pt x="229" y="255"/>
                    <a:pt x="229" y="255"/>
                    <a:pt x="229" y="255"/>
                  </a:cubicBezTo>
                  <a:cubicBezTo>
                    <a:pt x="235" y="249"/>
                    <a:pt x="242" y="243"/>
                    <a:pt x="248" y="237"/>
                  </a:cubicBezTo>
                  <a:cubicBezTo>
                    <a:pt x="250" y="236"/>
                    <a:pt x="251" y="234"/>
                    <a:pt x="253" y="233"/>
                  </a:cubicBezTo>
                  <a:cubicBezTo>
                    <a:pt x="254" y="231"/>
                    <a:pt x="256" y="230"/>
                    <a:pt x="257" y="228"/>
                  </a:cubicBezTo>
                  <a:cubicBezTo>
                    <a:pt x="258" y="226"/>
                    <a:pt x="260" y="224"/>
                    <a:pt x="261" y="223"/>
                  </a:cubicBezTo>
                  <a:cubicBezTo>
                    <a:pt x="261" y="222"/>
                    <a:pt x="262" y="221"/>
                    <a:pt x="262" y="220"/>
                  </a:cubicBezTo>
                  <a:cubicBezTo>
                    <a:pt x="262" y="219"/>
                    <a:pt x="263" y="218"/>
                    <a:pt x="263" y="216"/>
                  </a:cubicBezTo>
                  <a:cubicBezTo>
                    <a:pt x="263" y="216"/>
                    <a:pt x="263" y="216"/>
                    <a:pt x="263" y="216"/>
                  </a:cubicBezTo>
                  <a:cubicBezTo>
                    <a:pt x="268" y="197"/>
                    <a:pt x="268" y="197"/>
                    <a:pt x="268" y="197"/>
                  </a:cubicBezTo>
                  <a:cubicBezTo>
                    <a:pt x="269" y="194"/>
                    <a:pt x="270" y="191"/>
                    <a:pt x="270" y="188"/>
                  </a:cubicBezTo>
                  <a:cubicBezTo>
                    <a:pt x="272" y="178"/>
                    <a:pt x="272" y="178"/>
                    <a:pt x="272" y="178"/>
                  </a:cubicBezTo>
                  <a:cubicBezTo>
                    <a:pt x="272" y="175"/>
                    <a:pt x="273" y="171"/>
                    <a:pt x="273" y="168"/>
                  </a:cubicBezTo>
                  <a:cubicBezTo>
                    <a:pt x="274" y="158"/>
                    <a:pt x="274" y="158"/>
                    <a:pt x="274" y="158"/>
                  </a:cubicBezTo>
                  <a:cubicBezTo>
                    <a:pt x="274" y="155"/>
                    <a:pt x="275" y="151"/>
                    <a:pt x="275" y="148"/>
                  </a:cubicBezTo>
                  <a:cubicBezTo>
                    <a:pt x="275" y="138"/>
                    <a:pt x="275" y="138"/>
                    <a:pt x="275" y="138"/>
                  </a:cubicBezTo>
                  <a:cubicBezTo>
                    <a:pt x="275" y="118"/>
                    <a:pt x="275" y="118"/>
                    <a:pt x="275" y="118"/>
                  </a:cubicBezTo>
                  <a:cubicBezTo>
                    <a:pt x="274" y="98"/>
                    <a:pt x="274" y="98"/>
                    <a:pt x="274" y="98"/>
                  </a:cubicBezTo>
                  <a:cubicBezTo>
                    <a:pt x="272" y="79"/>
                    <a:pt x="272" y="79"/>
                    <a:pt x="272" y="79"/>
                  </a:cubicBezTo>
                  <a:cubicBezTo>
                    <a:pt x="270" y="59"/>
                    <a:pt x="270" y="59"/>
                    <a:pt x="270" y="59"/>
                  </a:cubicBezTo>
                  <a:cubicBezTo>
                    <a:pt x="270" y="59"/>
                    <a:pt x="270" y="59"/>
                    <a:pt x="270" y="59"/>
                  </a:cubicBezTo>
                  <a:cubicBezTo>
                    <a:pt x="216" y="7"/>
                    <a:pt x="216" y="7"/>
                    <a:pt x="216" y="7"/>
                  </a:cubicBezTo>
                  <a:cubicBezTo>
                    <a:pt x="216" y="7"/>
                    <a:pt x="216" y="7"/>
                    <a:pt x="216" y="7"/>
                  </a:cubicBezTo>
                  <a:cubicBezTo>
                    <a:pt x="205" y="6"/>
                    <a:pt x="205" y="6"/>
                    <a:pt x="205" y="6"/>
                  </a:cubicBezTo>
                  <a:cubicBezTo>
                    <a:pt x="195" y="5"/>
                    <a:pt x="195" y="5"/>
                    <a:pt x="195" y="5"/>
                  </a:cubicBezTo>
                  <a:cubicBezTo>
                    <a:pt x="174" y="2"/>
                    <a:pt x="174" y="2"/>
                    <a:pt x="174" y="2"/>
                  </a:cubicBezTo>
                  <a:cubicBezTo>
                    <a:pt x="163" y="1"/>
                    <a:pt x="163" y="1"/>
                    <a:pt x="163" y="1"/>
                  </a:cubicBezTo>
                  <a:cubicBezTo>
                    <a:pt x="153" y="1"/>
                    <a:pt x="153" y="1"/>
                    <a:pt x="153" y="1"/>
                  </a:cubicBezTo>
                  <a:cubicBezTo>
                    <a:pt x="149" y="1"/>
                    <a:pt x="146" y="1"/>
                    <a:pt x="142" y="1"/>
                  </a:cubicBezTo>
                  <a:cubicBezTo>
                    <a:pt x="132" y="3"/>
                    <a:pt x="132" y="3"/>
                    <a:pt x="132" y="3"/>
                  </a:cubicBezTo>
                  <a:cubicBezTo>
                    <a:pt x="132" y="3"/>
                    <a:pt x="132" y="3"/>
                    <a:pt x="132" y="3"/>
                  </a:cubicBezTo>
                  <a:cubicBezTo>
                    <a:pt x="130" y="4"/>
                    <a:pt x="130" y="4"/>
                    <a:pt x="130" y="4"/>
                  </a:cubicBezTo>
                  <a:cubicBezTo>
                    <a:pt x="128" y="5"/>
                    <a:pt x="128" y="5"/>
                    <a:pt x="128" y="5"/>
                  </a:cubicBezTo>
                  <a:cubicBezTo>
                    <a:pt x="127" y="6"/>
                    <a:pt x="126" y="7"/>
                    <a:pt x="125" y="8"/>
                  </a:cubicBezTo>
                  <a:cubicBezTo>
                    <a:pt x="124" y="9"/>
                    <a:pt x="122" y="12"/>
                    <a:pt x="120" y="14"/>
                  </a:cubicBezTo>
                  <a:cubicBezTo>
                    <a:pt x="119" y="16"/>
                    <a:pt x="117" y="18"/>
                    <a:pt x="115" y="20"/>
                  </a:cubicBezTo>
                  <a:cubicBezTo>
                    <a:pt x="114" y="21"/>
                    <a:pt x="113" y="22"/>
                    <a:pt x="112" y="22"/>
                  </a:cubicBezTo>
                  <a:cubicBezTo>
                    <a:pt x="110" y="24"/>
                    <a:pt x="110" y="24"/>
                    <a:pt x="110" y="24"/>
                  </a:cubicBezTo>
                  <a:cubicBezTo>
                    <a:pt x="108" y="24"/>
                    <a:pt x="108" y="24"/>
                    <a:pt x="108" y="24"/>
                  </a:cubicBezTo>
                  <a:cubicBezTo>
                    <a:pt x="108" y="25"/>
                    <a:pt x="108" y="25"/>
                    <a:pt x="108" y="25"/>
                  </a:cubicBezTo>
                  <a:cubicBezTo>
                    <a:pt x="108" y="24"/>
                    <a:pt x="108" y="24"/>
                    <a:pt x="108" y="24"/>
                  </a:cubicBezTo>
                  <a:cubicBezTo>
                    <a:pt x="108" y="21"/>
                    <a:pt x="108" y="18"/>
                    <a:pt x="107" y="15"/>
                  </a:cubicBezTo>
                  <a:cubicBezTo>
                    <a:pt x="107" y="13"/>
                    <a:pt x="107" y="11"/>
                    <a:pt x="107" y="10"/>
                  </a:cubicBezTo>
                  <a:cubicBezTo>
                    <a:pt x="107" y="9"/>
                    <a:pt x="106" y="9"/>
                    <a:pt x="106" y="8"/>
                  </a:cubicBezTo>
                  <a:cubicBezTo>
                    <a:pt x="106" y="8"/>
                    <a:pt x="106" y="7"/>
                    <a:pt x="105" y="7"/>
                  </a:cubicBezTo>
                  <a:cubicBezTo>
                    <a:pt x="105" y="7"/>
                    <a:pt x="105" y="7"/>
                    <a:pt x="105" y="7"/>
                  </a:cubicBezTo>
                  <a:cubicBezTo>
                    <a:pt x="105" y="7"/>
                    <a:pt x="105" y="7"/>
                    <a:pt x="105" y="7"/>
                  </a:cubicBezTo>
                  <a:cubicBezTo>
                    <a:pt x="105" y="7"/>
                    <a:pt x="105" y="7"/>
                    <a:pt x="105" y="7"/>
                  </a:cubicBezTo>
                  <a:cubicBezTo>
                    <a:pt x="94" y="4"/>
                    <a:pt x="94" y="4"/>
                    <a:pt x="94" y="4"/>
                  </a:cubicBezTo>
                  <a:cubicBezTo>
                    <a:pt x="90" y="3"/>
                    <a:pt x="86" y="3"/>
                    <a:pt x="82" y="2"/>
                  </a:cubicBezTo>
                  <a:cubicBezTo>
                    <a:pt x="79" y="2"/>
                    <a:pt x="75" y="1"/>
                    <a:pt x="71" y="1"/>
                  </a:cubicBezTo>
                  <a:cubicBezTo>
                    <a:pt x="60" y="1"/>
                    <a:pt x="60" y="1"/>
                    <a:pt x="60" y="1"/>
                  </a:cubicBezTo>
                  <a:cubicBezTo>
                    <a:pt x="52" y="2"/>
                    <a:pt x="44" y="2"/>
                    <a:pt x="37" y="2"/>
                  </a:cubicBezTo>
                  <a:cubicBezTo>
                    <a:pt x="25" y="3"/>
                    <a:pt x="25" y="3"/>
                    <a:pt x="25" y="3"/>
                  </a:cubicBezTo>
                  <a:cubicBezTo>
                    <a:pt x="14" y="3"/>
                    <a:pt x="14" y="3"/>
                    <a:pt x="14" y="3"/>
                  </a:cubicBezTo>
                  <a:cubicBezTo>
                    <a:pt x="14" y="3"/>
                    <a:pt x="14" y="3"/>
                    <a:pt x="14" y="3"/>
                  </a:cubicBezTo>
                  <a:cubicBezTo>
                    <a:pt x="18" y="16"/>
                    <a:pt x="18" y="16"/>
                    <a:pt x="18" y="16"/>
                  </a:cubicBezTo>
                  <a:cubicBezTo>
                    <a:pt x="21" y="29"/>
                    <a:pt x="21" y="29"/>
                    <a:pt x="21" y="29"/>
                  </a:cubicBezTo>
                  <a:cubicBezTo>
                    <a:pt x="24" y="43"/>
                    <a:pt x="24" y="43"/>
                    <a:pt x="24" y="43"/>
                  </a:cubicBezTo>
                  <a:cubicBezTo>
                    <a:pt x="25" y="47"/>
                    <a:pt x="26" y="52"/>
                    <a:pt x="26" y="56"/>
                  </a:cubicBezTo>
                  <a:cubicBezTo>
                    <a:pt x="27" y="61"/>
                    <a:pt x="27" y="66"/>
                    <a:pt x="28" y="70"/>
                  </a:cubicBezTo>
                  <a:cubicBezTo>
                    <a:pt x="28" y="77"/>
                    <a:pt x="28" y="77"/>
                    <a:pt x="28" y="77"/>
                  </a:cubicBezTo>
                  <a:cubicBezTo>
                    <a:pt x="28" y="79"/>
                    <a:pt x="29" y="82"/>
                    <a:pt x="29" y="84"/>
                  </a:cubicBezTo>
                  <a:cubicBezTo>
                    <a:pt x="29" y="89"/>
                    <a:pt x="29" y="93"/>
                    <a:pt x="29" y="98"/>
                  </a:cubicBezTo>
                  <a:cubicBezTo>
                    <a:pt x="28" y="112"/>
                    <a:pt x="28" y="112"/>
                    <a:pt x="28" y="112"/>
                  </a:cubicBezTo>
                  <a:cubicBezTo>
                    <a:pt x="27" y="111"/>
                    <a:pt x="27" y="111"/>
                    <a:pt x="27" y="111"/>
                  </a:cubicBezTo>
                  <a:cubicBezTo>
                    <a:pt x="49" y="111"/>
                    <a:pt x="49" y="111"/>
                    <a:pt x="49" y="111"/>
                  </a:cubicBezTo>
                  <a:cubicBezTo>
                    <a:pt x="71" y="113"/>
                    <a:pt x="71" y="113"/>
                    <a:pt x="71" y="113"/>
                  </a:cubicBezTo>
                  <a:cubicBezTo>
                    <a:pt x="93" y="115"/>
                    <a:pt x="93" y="115"/>
                    <a:pt x="93" y="115"/>
                  </a:cubicBezTo>
                  <a:cubicBezTo>
                    <a:pt x="115" y="118"/>
                    <a:pt x="115" y="118"/>
                    <a:pt x="115" y="118"/>
                  </a:cubicBezTo>
                  <a:cubicBezTo>
                    <a:pt x="114" y="118"/>
                    <a:pt x="114" y="118"/>
                    <a:pt x="114" y="118"/>
                  </a:cubicBezTo>
                  <a:cubicBezTo>
                    <a:pt x="116" y="114"/>
                    <a:pt x="116" y="114"/>
                    <a:pt x="116" y="114"/>
                  </a:cubicBezTo>
                  <a:cubicBezTo>
                    <a:pt x="117" y="113"/>
                    <a:pt x="117" y="111"/>
                    <a:pt x="117" y="110"/>
                  </a:cubicBezTo>
                  <a:cubicBezTo>
                    <a:pt x="118" y="109"/>
                    <a:pt x="118" y="107"/>
                    <a:pt x="118" y="106"/>
                  </a:cubicBezTo>
                  <a:cubicBezTo>
                    <a:pt x="118" y="104"/>
                    <a:pt x="118" y="103"/>
                    <a:pt x="118" y="101"/>
                  </a:cubicBezTo>
                  <a:cubicBezTo>
                    <a:pt x="118" y="98"/>
                    <a:pt x="118" y="95"/>
                    <a:pt x="118" y="92"/>
                  </a:cubicBezTo>
                  <a:cubicBezTo>
                    <a:pt x="118" y="89"/>
                    <a:pt x="118" y="86"/>
                    <a:pt x="117" y="83"/>
                  </a:cubicBezTo>
                  <a:cubicBezTo>
                    <a:pt x="117" y="83"/>
                    <a:pt x="117" y="83"/>
                    <a:pt x="117" y="83"/>
                  </a:cubicBezTo>
                  <a:cubicBezTo>
                    <a:pt x="118" y="83"/>
                    <a:pt x="118" y="83"/>
                    <a:pt x="118" y="83"/>
                  </a:cubicBezTo>
                  <a:cubicBezTo>
                    <a:pt x="125" y="83"/>
                    <a:pt x="132" y="84"/>
                    <a:pt x="139" y="85"/>
                  </a:cubicBezTo>
                  <a:cubicBezTo>
                    <a:pt x="146" y="85"/>
                    <a:pt x="152" y="86"/>
                    <a:pt x="159" y="87"/>
                  </a:cubicBezTo>
                  <a:cubicBezTo>
                    <a:pt x="163" y="88"/>
                    <a:pt x="166" y="88"/>
                    <a:pt x="169" y="89"/>
                  </a:cubicBezTo>
                  <a:cubicBezTo>
                    <a:pt x="173" y="89"/>
                    <a:pt x="176" y="90"/>
                    <a:pt x="180" y="91"/>
                  </a:cubicBezTo>
                  <a:cubicBezTo>
                    <a:pt x="183" y="91"/>
                    <a:pt x="186" y="92"/>
                    <a:pt x="190" y="93"/>
                  </a:cubicBezTo>
                  <a:cubicBezTo>
                    <a:pt x="199" y="97"/>
                    <a:pt x="199" y="97"/>
                    <a:pt x="199" y="97"/>
                  </a:cubicBezTo>
                  <a:cubicBezTo>
                    <a:pt x="200" y="97"/>
                    <a:pt x="200" y="97"/>
                    <a:pt x="200" y="97"/>
                  </a:cubicBezTo>
                  <a:cubicBezTo>
                    <a:pt x="200" y="97"/>
                    <a:pt x="200" y="97"/>
                    <a:pt x="200" y="97"/>
                  </a:cubicBezTo>
                  <a:cubicBezTo>
                    <a:pt x="201" y="111"/>
                    <a:pt x="201" y="111"/>
                    <a:pt x="201" y="111"/>
                  </a:cubicBezTo>
                  <a:cubicBezTo>
                    <a:pt x="201" y="124"/>
                    <a:pt x="201" y="124"/>
                    <a:pt x="201" y="124"/>
                  </a:cubicBezTo>
                  <a:cubicBezTo>
                    <a:pt x="200" y="137"/>
                    <a:pt x="200" y="137"/>
                    <a:pt x="200" y="137"/>
                  </a:cubicBezTo>
                  <a:cubicBezTo>
                    <a:pt x="199" y="150"/>
                    <a:pt x="199" y="150"/>
                    <a:pt x="199" y="150"/>
                  </a:cubicBezTo>
                  <a:cubicBezTo>
                    <a:pt x="197" y="164"/>
                    <a:pt x="197" y="164"/>
                    <a:pt x="197" y="164"/>
                  </a:cubicBezTo>
                  <a:cubicBezTo>
                    <a:pt x="195" y="177"/>
                    <a:pt x="195" y="177"/>
                    <a:pt x="195" y="177"/>
                  </a:cubicBezTo>
                  <a:cubicBezTo>
                    <a:pt x="193" y="185"/>
                    <a:pt x="191" y="194"/>
                    <a:pt x="190" y="203"/>
                  </a:cubicBezTo>
                  <a:cubicBezTo>
                    <a:pt x="190" y="203"/>
                    <a:pt x="190" y="203"/>
                    <a:pt x="190" y="203"/>
                  </a:cubicBezTo>
                  <a:cubicBezTo>
                    <a:pt x="189" y="203"/>
                    <a:pt x="189" y="203"/>
                    <a:pt x="189" y="203"/>
                  </a:cubicBezTo>
                  <a:cubicBezTo>
                    <a:pt x="145" y="192"/>
                    <a:pt x="145" y="192"/>
                    <a:pt x="145" y="192"/>
                  </a:cubicBezTo>
                  <a:cubicBezTo>
                    <a:pt x="101" y="179"/>
                    <a:pt x="101" y="179"/>
                    <a:pt x="101" y="179"/>
                  </a:cubicBezTo>
                  <a:cubicBezTo>
                    <a:pt x="102" y="178"/>
                    <a:pt x="102" y="178"/>
                    <a:pt x="102" y="178"/>
                  </a:cubicBezTo>
                  <a:cubicBezTo>
                    <a:pt x="101" y="182"/>
                    <a:pt x="100" y="185"/>
                    <a:pt x="100" y="189"/>
                  </a:cubicBezTo>
                  <a:cubicBezTo>
                    <a:pt x="98" y="199"/>
                    <a:pt x="98" y="199"/>
                    <a:pt x="98" y="199"/>
                  </a:cubicBezTo>
                  <a:cubicBezTo>
                    <a:pt x="97" y="205"/>
                    <a:pt x="97" y="205"/>
                    <a:pt x="97" y="205"/>
                  </a:cubicBezTo>
                  <a:cubicBezTo>
                    <a:pt x="96" y="210"/>
                    <a:pt x="96" y="210"/>
                    <a:pt x="96" y="210"/>
                  </a:cubicBezTo>
                  <a:cubicBezTo>
                    <a:pt x="95" y="213"/>
                    <a:pt x="95" y="213"/>
                    <a:pt x="95" y="213"/>
                  </a:cubicBezTo>
                  <a:cubicBezTo>
                    <a:pt x="95" y="214"/>
                    <a:pt x="95" y="214"/>
                    <a:pt x="95" y="215"/>
                  </a:cubicBezTo>
                  <a:cubicBezTo>
                    <a:pt x="93" y="220"/>
                    <a:pt x="93" y="220"/>
                    <a:pt x="93" y="220"/>
                  </a:cubicBezTo>
                  <a:cubicBezTo>
                    <a:pt x="91" y="226"/>
                    <a:pt x="91" y="226"/>
                    <a:pt x="91" y="226"/>
                  </a:cubicBezTo>
                  <a:cubicBezTo>
                    <a:pt x="89" y="231"/>
                    <a:pt x="89" y="231"/>
                    <a:pt x="89" y="231"/>
                  </a:cubicBezTo>
                  <a:cubicBezTo>
                    <a:pt x="88" y="234"/>
                    <a:pt x="87" y="238"/>
                    <a:pt x="86" y="241"/>
                  </a:cubicBezTo>
                  <a:cubicBezTo>
                    <a:pt x="86" y="245"/>
                    <a:pt x="85" y="248"/>
                    <a:pt x="84" y="252"/>
                  </a:cubicBezTo>
                  <a:cubicBezTo>
                    <a:pt x="82" y="262"/>
                    <a:pt x="82" y="262"/>
                    <a:pt x="82" y="262"/>
                  </a:cubicBezTo>
                  <a:cubicBezTo>
                    <a:pt x="81" y="261"/>
                    <a:pt x="81" y="261"/>
                    <a:pt x="81" y="261"/>
                  </a:cubicBezTo>
                  <a:cubicBezTo>
                    <a:pt x="125" y="273"/>
                    <a:pt x="125" y="273"/>
                    <a:pt x="125" y="273"/>
                  </a:cubicBezTo>
                  <a:cubicBezTo>
                    <a:pt x="169" y="286"/>
                    <a:pt x="169" y="286"/>
                    <a:pt x="169" y="286"/>
                  </a:cubicBezTo>
                  <a:cubicBezTo>
                    <a:pt x="170" y="286"/>
                    <a:pt x="170" y="286"/>
                    <a:pt x="170" y="286"/>
                  </a:cubicBezTo>
                  <a:cubicBezTo>
                    <a:pt x="169" y="287"/>
                    <a:pt x="169" y="287"/>
                    <a:pt x="169" y="287"/>
                  </a:cubicBezTo>
                  <a:cubicBezTo>
                    <a:pt x="166" y="299"/>
                    <a:pt x="166" y="299"/>
                    <a:pt x="166" y="299"/>
                  </a:cubicBezTo>
                  <a:cubicBezTo>
                    <a:pt x="164" y="311"/>
                    <a:pt x="164" y="311"/>
                    <a:pt x="164" y="311"/>
                  </a:cubicBezTo>
                  <a:cubicBezTo>
                    <a:pt x="162" y="323"/>
                    <a:pt x="162" y="323"/>
                    <a:pt x="162" y="323"/>
                  </a:cubicBezTo>
                  <a:cubicBezTo>
                    <a:pt x="161" y="335"/>
                    <a:pt x="161" y="335"/>
                    <a:pt x="161" y="335"/>
                  </a:cubicBezTo>
                  <a:cubicBezTo>
                    <a:pt x="160" y="348"/>
                    <a:pt x="160" y="348"/>
                    <a:pt x="160" y="348"/>
                  </a:cubicBezTo>
                  <a:cubicBezTo>
                    <a:pt x="159" y="360"/>
                    <a:pt x="159" y="360"/>
                    <a:pt x="159" y="360"/>
                  </a:cubicBezTo>
                  <a:cubicBezTo>
                    <a:pt x="159" y="368"/>
                    <a:pt x="159" y="376"/>
                    <a:pt x="159" y="385"/>
                  </a:cubicBezTo>
                  <a:cubicBezTo>
                    <a:pt x="159" y="385"/>
                    <a:pt x="159" y="385"/>
                    <a:pt x="159" y="385"/>
                  </a:cubicBezTo>
                  <a:cubicBezTo>
                    <a:pt x="159" y="385"/>
                    <a:pt x="159" y="385"/>
                    <a:pt x="159" y="385"/>
                  </a:cubicBezTo>
                  <a:cubicBezTo>
                    <a:pt x="138" y="380"/>
                    <a:pt x="138" y="380"/>
                    <a:pt x="138" y="380"/>
                  </a:cubicBezTo>
                  <a:cubicBezTo>
                    <a:pt x="117" y="377"/>
                    <a:pt x="117" y="377"/>
                    <a:pt x="117" y="377"/>
                  </a:cubicBezTo>
                  <a:cubicBezTo>
                    <a:pt x="96" y="374"/>
                    <a:pt x="96" y="374"/>
                    <a:pt x="96" y="374"/>
                  </a:cubicBezTo>
                  <a:cubicBezTo>
                    <a:pt x="74" y="371"/>
                    <a:pt x="74" y="371"/>
                    <a:pt x="74" y="371"/>
                  </a:cubicBezTo>
                  <a:cubicBezTo>
                    <a:pt x="74" y="371"/>
                    <a:pt x="74" y="371"/>
                    <a:pt x="74" y="371"/>
                  </a:cubicBezTo>
                  <a:cubicBezTo>
                    <a:pt x="74" y="371"/>
                    <a:pt x="74" y="371"/>
                    <a:pt x="74" y="371"/>
                  </a:cubicBezTo>
                  <a:cubicBezTo>
                    <a:pt x="74" y="367"/>
                    <a:pt x="74" y="364"/>
                    <a:pt x="74" y="361"/>
                  </a:cubicBezTo>
                  <a:cubicBezTo>
                    <a:pt x="73" y="358"/>
                    <a:pt x="73" y="354"/>
                    <a:pt x="73" y="351"/>
                  </a:cubicBezTo>
                  <a:cubicBezTo>
                    <a:pt x="73" y="349"/>
                    <a:pt x="73" y="349"/>
                    <a:pt x="73" y="349"/>
                  </a:cubicBezTo>
                  <a:cubicBezTo>
                    <a:pt x="73" y="348"/>
                    <a:pt x="73" y="347"/>
                    <a:pt x="73" y="346"/>
                  </a:cubicBezTo>
                  <a:cubicBezTo>
                    <a:pt x="74" y="344"/>
                    <a:pt x="74" y="344"/>
                    <a:pt x="74" y="344"/>
                  </a:cubicBezTo>
                  <a:cubicBezTo>
                    <a:pt x="74" y="343"/>
                    <a:pt x="74" y="342"/>
                    <a:pt x="74" y="341"/>
                  </a:cubicBezTo>
                  <a:cubicBezTo>
                    <a:pt x="75" y="339"/>
                    <a:pt x="75" y="339"/>
                    <a:pt x="75" y="339"/>
                  </a:cubicBezTo>
                  <a:cubicBezTo>
                    <a:pt x="75" y="338"/>
                    <a:pt x="75" y="337"/>
                    <a:pt x="76" y="336"/>
                  </a:cubicBezTo>
                  <a:cubicBezTo>
                    <a:pt x="77" y="332"/>
                    <a:pt x="77" y="332"/>
                    <a:pt x="77" y="332"/>
                  </a:cubicBezTo>
                  <a:cubicBezTo>
                    <a:pt x="78" y="332"/>
                    <a:pt x="78" y="332"/>
                    <a:pt x="78" y="332"/>
                  </a:cubicBezTo>
                  <a:cubicBezTo>
                    <a:pt x="59" y="329"/>
                    <a:pt x="59" y="329"/>
                    <a:pt x="59" y="329"/>
                  </a:cubicBezTo>
                  <a:cubicBezTo>
                    <a:pt x="57" y="328"/>
                    <a:pt x="55" y="328"/>
                    <a:pt x="54" y="328"/>
                  </a:cubicBezTo>
                  <a:cubicBezTo>
                    <a:pt x="49" y="327"/>
                    <a:pt x="49" y="327"/>
                    <a:pt x="49" y="327"/>
                  </a:cubicBezTo>
                  <a:cubicBezTo>
                    <a:pt x="39" y="326"/>
                    <a:pt x="39" y="326"/>
                    <a:pt x="39" y="326"/>
                  </a:cubicBezTo>
                  <a:cubicBezTo>
                    <a:pt x="20" y="326"/>
                    <a:pt x="20" y="326"/>
                    <a:pt x="20" y="326"/>
                  </a:cubicBezTo>
                  <a:cubicBezTo>
                    <a:pt x="0" y="325"/>
                    <a:pt x="0" y="325"/>
                    <a:pt x="0" y="325"/>
                  </a:cubicBezTo>
                  <a:cubicBezTo>
                    <a:pt x="1" y="325"/>
                    <a:pt x="1" y="325"/>
                    <a:pt x="1" y="325"/>
                  </a:cubicBezTo>
                  <a:cubicBezTo>
                    <a:pt x="1" y="346"/>
                    <a:pt x="1" y="346"/>
                    <a:pt x="1" y="346"/>
                  </a:cubicBezTo>
                  <a:cubicBezTo>
                    <a:pt x="2" y="367"/>
                    <a:pt x="2" y="367"/>
                    <a:pt x="2" y="367"/>
                  </a:cubicBezTo>
                  <a:cubicBezTo>
                    <a:pt x="3" y="388"/>
                    <a:pt x="3" y="388"/>
                    <a:pt x="3" y="388"/>
                  </a:cubicBezTo>
                  <a:cubicBezTo>
                    <a:pt x="4" y="409"/>
                    <a:pt x="4" y="409"/>
                    <a:pt x="4" y="409"/>
                  </a:cubicBezTo>
                  <a:cubicBezTo>
                    <a:pt x="4" y="409"/>
                    <a:pt x="4" y="409"/>
                    <a:pt x="4" y="409"/>
                  </a:cubicBezTo>
                  <a:cubicBezTo>
                    <a:pt x="61" y="462"/>
                    <a:pt x="61" y="462"/>
                    <a:pt x="61" y="462"/>
                  </a:cubicBezTo>
                  <a:cubicBezTo>
                    <a:pt x="61" y="462"/>
                    <a:pt x="61" y="462"/>
                    <a:pt x="61" y="462"/>
                  </a:cubicBezTo>
                  <a:cubicBezTo>
                    <a:pt x="74" y="462"/>
                    <a:pt x="74" y="462"/>
                    <a:pt x="74" y="462"/>
                  </a:cubicBezTo>
                  <a:cubicBezTo>
                    <a:pt x="78" y="462"/>
                    <a:pt x="82" y="462"/>
                    <a:pt x="87" y="462"/>
                  </a:cubicBezTo>
                  <a:cubicBezTo>
                    <a:pt x="95" y="463"/>
                    <a:pt x="104" y="464"/>
                    <a:pt x="112" y="464"/>
                  </a:cubicBezTo>
                  <a:cubicBezTo>
                    <a:pt x="125" y="465"/>
                    <a:pt x="125" y="465"/>
                    <a:pt x="125" y="465"/>
                  </a:cubicBezTo>
                  <a:cubicBezTo>
                    <a:pt x="129" y="465"/>
                    <a:pt x="134" y="466"/>
                    <a:pt x="138" y="466"/>
                  </a:cubicBezTo>
                  <a:cubicBezTo>
                    <a:pt x="142" y="466"/>
                    <a:pt x="146" y="466"/>
                    <a:pt x="151" y="466"/>
                  </a:cubicBezTo>
                  <a:cubicBezTo>
                    <a:pt x="164" y="466"/>
                    <a:pt x="164" y="466"/>
                    <a:pt x="164" y="466"/>
                  </a:cubicBezTo>
                  <a:cubicBezTo>
                    <a:pt x="168" y="466"/>
                    <a:pt x="172" y="466"/>
                    <a:pt x="176" y="465"/>
                  </a:cubicBezTo>
                  <a:cubicBezTo>
                    <a:pt x="181" y="465"/>
                    <a:pt x="185" y="465"/>
                    <a:pt x="189" y="464"/>
                  </a:cubicBezTo>
                  <a:cubicBezTo>
                    <a:pt x="202" y="462"/>
                    <a:pt x="202" y="462"/>
                    <a:pt x="202" y="462"/>
                  </a:cubicBezTo>
                  <a:cubicBezTo>
                    <a:pt x="206" y="461"/>
                    <a:pt x="210" y="460"/>
                    <a:pt x="214" y="458"/>
                  </a:cubicBezTo>
                  <a:cubicBezTo>
                    <a:pt x="222" y="454"/>
                    <a:pt x="228" y="447"/>
                    <a:pt x="234" y="441"/>
                  </a:cubicBezTo>
                  <a:cubicBezTo>
                    <a:pt x="240" y="435"/>
                    <a:pt x="246" y="429"/>
                    <a:pt x="253" y="4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8" name="Freeform 293"/>
            <p:cNvSpPr>
              <a:spLocks noEditPoints="1"/>
            </p:cNvSpPr>
            <p:nvPr/>
          </p:nvSpPr>
          <p:spPr bwMode="auto">
            <a:xfrm>
              <a:off x="3717926" y="5618163"/>
              <a:ext cx="806450" cy="1498600"/>
            </a:xfrm>
            <a:custGeom>
              <a:avLst/>
              <a:gdLst>
                <a:gd name="T0" fmla="*/ 400 w 508"/>
                <a:gd name="T1" fmla="*/ 944 h 944"/>
                <a:gd name="T2" fmla="*/ 400 w 508"/>
                <a:gd name="T3" fmla="*/ 944 h 944"/>
                <a:gd name="T4" fmla="*/ 108 w 508"/>
                <a:gd name="T5" fmla="*/ 944 h 944"/>
                <a:gd name="T6" fmla="*/ 2 w 508"/>
                <a:gd name="T7" fmla="*/ 846 h 944"/>
                <a:gd name="T8" fmla="*/ 2 w 508"/>
                <a:gd name="T9" fmla="*/ 846 h 944"/>
                <a:gd name="T10" fmla="*/ 0 w 508"/>
                <a:gd name="T11" fmla="*/ 693 h 944"/>
                <a:gd name="T12" fmla="*/ 169 w 508"/>
                <a:gd name="T13" fmla="*/ 693 h 944"/>
                <a:gd name="T14" fmla="*/ 169 w 508"/>
                <a:gd name="T15" fmla="*/ 693 h 944"/>
                <a:gd name="T16" fmla="*/ 169 w 508"/>
                <a:gd name="T17" fmla="*/ 768 h 944"/>
                <a:gd name="T18" fmla="*/ 339 w 508"/>
                <a:gd name="T19" fmla="*/ 770 h 944"/>
                <a:gd name="T20" fmla="*/ 341 w 508"/>
                <a:gd name="T21" fmla="*/ 562 h 944"/>
                <a:gd name="T22" fmla="*/ 155 w 508"/>
                <a:gd name="T23" fmla="*/ 562 h 944"/>
                <a:gd name="T24" fmla="*/ 155 w 508"/>
                <a:gd name="T25" fmla="*/ 386 h 944"/>
                <a:gd name="T26" fmla="*/ 157 w 508"/>
                <a:gd name="T27" fmla="*/ 384 h 944"/>
                <a:gd name="T28" fmla="*/ 339 w 508"/>
                <a:gd name="T29" fmla="*/ 386 h 944"/>
                <a:gd name="T30" fmla="*/ 341 w 508"/>
                <a:gd name="T31" fmla="*/ 178 h 944"/>
                <a:gd name="T32" fmla="*/ 169 w 508"/>
                <a:gd name="T33" fmla="*/ 176 h 944"/>
                <a:gd name="T34" fmla="*/ 169 w 508"/>
                <a:gd name="T35" fmla="*/ 253 h 944"/>
                <a:gd name="T36" fmla="*/ 2 w 508"/>
                <a:gd name="T37" fmla="*/ 253 h 944"/>
                <a:gd name="T38" fmla="*/ 0 w 508"/>
                <a:gd name="T39" fmla="*/ 251 h 944"/>
                <a:gd name="T40" fmla="*/ 0 w 508"/>
                <a:gd name="T41" fmla="*/ 0 h 944"/>
                <a:gd name="T42" fmla="*/ 169 w 508"/>
                <a:gd name="T43" fmla="*/ 2 h 944"/>
                <a:gd name="T44" fmla="*/ 169 w 508"/>
                <a:gd name="T45" fmla="*/ 2 h 944"/>
                <a:gd name="T46" fmla="*/ 167 w 508"/>
                <a:gd name="T47" fmla="*/ 51 h 944"/>
                <a:gd name="T48" fmla="*/ 222 w 508"/>
                <a:gd name="T49" fmla="*/ 2 h 944"/>
                <a:gd name="T50" fmla="*/ 400 w 508"/>
                <a:gd name="T51" fmla="*/ 2 h 944"/>
                <a:gd name="T52" fmla="*/ 402 w 508"/>
                <a:gd name="T53" fmla="*/ 2 h 944"/>
                <a:gd name="T54" fmla="*/ 508 w 508"/>
                <a:gd name="T55" fmla="*/ 100 h 944"/>
                <a:gd name="T56" fmla="*/ 508 w 508"/>
                <a:gd name="T57" fmla="*/ 390 h 944"/>
                <a:gd name="T58" fmla="*/ 508 w 508"/>
                <a:gd name="T59" fmla="*/ 390 h 944"/>
                <a:gd name="T60" fmla="*/ 445 w 508"/>
                <a:gd name="T61" fmla="*/ 472 h 944"/>
                <a:gd name="T62" fmla="*/ 508 w 508"/>
                <a:gd name="T63" fmla="*/ 556 h 944"/>
                <a:gd name="T64" fmla="*/ 508 w 508"/>
                <a:gd name="T65" fmla="*/ 846 h 944"/>
                <a:gd name="T66" fmla="*/ 508 w 508"/>
                <a:gd name="T67" fmla="*/ 556 h 944"/>
                <a:gd name="T68" fmla="*/ 443 w 508"/>
                <a:gd name="T69" fmla="*/ 474 h 944"/>
                <a:gd name="T70" fmla="*/ 443 w 508"/>
                <a:gd name="T71" fmla="*/ 472 h 944"/>
                <a:gd name="T72" fmla="*/ 508 w 508"/>
                <a:gd name="T73" fmla="*/ 390 h 944"/>
                <a:gd name="T74" fmla="*/ 508 w 508"/>
                <a:gd name="T75" fmla="*/ 102 h 944"/>
                <a:gd name="T76" fmla="*/ 400 w 508"/>
                <a:gd name="T77" fmla="*/ 2 h 944"/>
                <a:gd name="T78" fmla="*/ 222 w 508"/>
                <a:gd name="T79" fmla="*/ 2 h 944"/>
                <a:gd name="T80" fmla="*/ 167 w 508"/>
                <a:gd name="T81" fmla="*/ 53 h 944"/>
                <a:gd name="T82" fmla="*/ 167 w 508"/>
                <a:gd name="T83" fmla="*/ 2 h 944"/>
                <a:gd name="T84" fmla="*/ 2 w 508"/>
                <a:gd name="T85" fmla="*/ 4 h 944"/>
                <a:gd name="T86" fmla="*/ 2 w 508"/>
                <a:gd name="T87" fmla="*/ 251 h 944"/>
                <a:gd name="T88" fmla="*/ 169 w 508"/>
                <a:gd name="T89" fmla="*/ 251 h 944"/>
                <a:gd name="T90" fmla="*/ 167 w 508"/>
                <a:gd name="T91" fmla="*/ 176 h 944"/>
                <a:gd name="T92" fmla="*/ 169 w 508"/>
                <a:gd name="T93" fmla="*/ 173 h 944"/>
                <a:gd name="T94" fmla="*/ 343 w 508"/>
                <a:gd name="T95" fmla="*/ 173 h 944"/>
                <a:gd name="T96" fmla="*/ 341 w 508"/>
                <a:gd name="T97" fmla="*/ 386 h 944"/>
                <a:gd name="T98" fmla="*/ 341 w 508"/>
                <a:gd name="T99" fmla="*/ 386 h 944"/>
                <a:gd name="T100" fmla="*/ 159 w 508"/>
                <a:gd name="T101" fmla="*/ 386 h 944"/>
                <a:gd name="T102" fmla="*/ 157 w 508"/>
                <a:gd name="T103" fmla="*/ 558 h 944"/>
                <a:gd name="T104" fmla="*/ 341 w 508"/>
                <a:gd name="T105" fmla="*/ 558 h 944"/>
                <a:gd name="T106" fmla="*/ 341 w 508"/>
                <a:gd name="T107" fmla="*/ 770 h 944"/>
                <a:gd name="T108" fmla="*/ 341 w 508"/>
                <a:gd name="T109" fmla="*/ 770 h 944"/>
                <a:gd name="T110" fmla="*/ 167 w 508"/>
                <a:gd name="T111" fmla="*/ 770 h 944"/>
                <a:gd name="T112" fmla="*/ 167 w 508"/>
                <a:gd name="T113" fmla="*/ 693 h 944"/>
                <a:gd name="T114" fmla="*/ 2 w 508"/>
                <a:gd name="T115" fmla="*/ 695 h 944"/>
                <a:gd name="T116" fmla="*/ 2 w 508"/>
                <a:gd name="T117" fmla="*/ 846 h 944"/>
                <a:gd name="T118" fmla="*/ 108 w 508"/>
                <a:gd name="T119" fmla="*/ 942 h 944"/>
                <a:gd name="T120" fmla="*/ 400 w 508"/>
                <a:gd name="T121" fmla="*/ 944 h 944"/>
                <a:gd name="T122" fmla="*/ 508 w 508"/>
                <a:gd name="T123" fmla="*/ 8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8" h="944">
                  <a:moveTo>
                    <a:pt x="508" y="846"/>
                  </a:moveTo>
                  <a:lnTo>
                    <a:pt x="400" y="944"/>
                  </a:lnTo>
                  <a:lnTo>
                    <a:pt x="400" y="944"/>
                  </a:lnTo>
                  <a:lnTo>
                    <a:pt x="400" y="944"/>
                  </a:lnTo>
                  <a:lnTo>
                    <a:pt x="108" y="944"/>
                  </a:lnTo>
                  <a:lnTo>
                    <a:pt x="108" y="944"/>
                  </a:lnTo>
                  <a:lnTo>
                    <a:pt x="108" y="944"/>
                  </a:lnTo>
                  <a:lnTo>
                    <a:pt x="2" y="846"/>
                  </a:lnTo>
                  <a:lnTo>
                    <a:pt x="2" y="846"/>
                  </a:lnTo>
                  <a:lnTo>
                    <a:pt x="2" y="846"/>
                  </a:lnTo>
                  <a:lnTo>
                    <a:pt x="0" y="693"/>
                  </a:lnTo>
                  <a:lnTo>
                    <a:pt x="0" y="693"/>
                  </a:lnTo>
                  <a:lnTo>
                    <a:pt x="2" y="693"/>
                  </a:lnTo>
                  <a:lnTo>
                    <a:pt x="169" y="693"/>
                  </a:lnTo>
                  <a:lnTo>
                    <a:pt x="169" y="693"/>
                  </a:lnTo>
                  <a:lnTo>
                    <a:pt x="169" y="693"/>
                  </a:lnTo>
                  <a:lnTo>
                    <a:pt x="169" y="770"/>
                  </a:lnTo>
                  <a:lnTo>
                    <a:pt x="169" y="768"/>
                  </a:lnTo>
                  <a:lnTo>
                    <a:pt x="341" y="768"/>
                  </a:lnTo>
                  <a:lnTo>
                    <a:pt x="339" y="770"/>
                  </a:lnTo>
                  <a:lnTo>
                    <a:pt x="339" y="560"/>
                  </a:lnTo>
                  <a:lnTo>
                    <a:pt x="341" y="562"/>
                  </a:lnTo>
                  <a:lnTo>
                    <a:pt x="157" y="562"/>
                  </a:lnTo>
                  <a:lnTo>
                    <a:pt x="155" y="562"/>
                  </a:lnTo>
                  <a:lnTo>
                    <a:pt x="155" y="560"/>
                  </a:lnTo>
                  <a:lnTo>
                    <a:pt x="155" y="386"/>
                  </a:lnTo>
                  <a:lnTo>
                    <a:pt x="155" y="384"/>
                  </a:lnTo>
                  <a:lnTo>
                    <a:pt x="157" y="384"/>
                  </a:lnTo>
                  <a:lnTo>
                    <a:pt x="341" y="384"/>
                  </a:lnTo>
                  <a:lnTo>
                    <a:pt x="339" y="386"/>
                  </a:lnTo>
                  <a:lnTo>
                    <a:pt x="339" y="176"/>
                  </a:lnTo>
                  <a:lnTo>
                    <a:pt x="341" y="178"/>
                  </a:lnTo>
                  <a:lnTo>
                    <a:pt x="169" y="178"/>
                  </a:lnTo>
                  <a:lnTo>
                    <a:pt x="169" y="176"/>
                  </a:lnTo>
                  <a:lnTo>
                    <a:pt x="169" y="251"/>
                  </a:lnTo>
                  <a:lnTo>
                    <a:pt x="169" y="253"/>
                  </a:lnTo>
                  <a:lnTo>
                    <a:pt x="169" y="253"/>
                  </a:lnTo>
                  <a:lnTo>
                    <a:pt x="2" y="253"/>
                  </a:lnTo>
                  <a:lnTo>
                    <a:pt x="0" y="253"/>
                  </a:lnTo>
                  <a:lnTo>
                    <a:pt x="0" y="251"/>
                  </a:lnTo>
                  <a:lnTo>
                    <a:pt x="0" y="2"/>
                  </a:lnTo>
                  <a:lnTo>
                    <a:pt x="0" y="0"/>
                  </a:lnTo>
                  <a:lnTo>
                    <a:pt x="2" y="0"/>
                  </a:lnTo>
                  <a:lnTo>
                    <a:pt x="169" y="2"/>
                  </a:lnTo>
                  <a:lnTo>
                    <a:pt x="169" y="2"/>
                  </a:lnTo>
                  <a:lnTo>
                    <a:pt x="169" y="2"/>
                  </a:lnTo>
                  <a:lnTo>
                    <a:pt x="169" y="51"/>
                  </a:lnTo>
                  <a:lnTo>
                    <a:pt x="167" y="51"/>
                  </a:lnTo>
                  <a:lnTo>
                    <a:pt x="222" y="2"/>
                  </a:lnTo>
                  <a:lnTo>
                    <a:pt x="222" y="2"/>
                  </a:lnTo>
                  <a:lnTo>
                    <a:pt x="222" y="2"/>
                  </a:lnTo>
                  <a:lnTo>
                    <a:pt x="400" y="2"/>
                  </a:lnTo>
                  <a:lnTo>
                    <a:pt x="400" y="2"/>
                  </a:lnTo>
                  <a:lnTo>
                    <a:pt x="402" y="2"/>
                  </a:lnTo>
                  <a:lnTo>
                    <a:pt x="508" y="100"/>
                  </a:lnTo>
                  <a:lnTo>
                    <a:pt x="508" y="100"/>
                  </a:lnTo>
                  <a:lnTo>
                    <a:pt x="508" y="100"/>
                  </a:lnTo>
                  <a:lnTo>
                    <a:pt x="508" y="390"/>
                  </a:lnTo>
                  <a:lnTo>
                    <a:pt x="508" y="390"/>
                  </a:lnTo>
                  <a:lnTo>
                    <a:pt x="508" y="390"/>
                  </a:lnTo>
                  <a:lnTo>
                    <a:pt x="445" y="474"/>
                  </a:lnTo>
                  <a:lnTo>
                    <a:pt x="445" y="472"/>
                  </a:lnTo>
                  <a:lnTo>
                    <a:pt x="508" y="556"/>
                  </a:lnTo>
                  <a:lnTo>
                    <a:pt x="508" y="556"/>
                  </a:lnTo>
                  <a:lnTo>
                    <a:pt x="508" y="556"/>
                  </a:lnTo>
                  <a:lnTo>
                    <a:pt x="508" y="846"/>
                  </a:lnTo>
                  <a:close/>
                  <a:moveTo>
                    <a:pt x="508" y="846"/>
                  </a:moveTo>
                  <a:lnTo>
                    <a:pt x="508" y="556"/>
                  </a:lnTo>
                  <a:lnTo>
                    <a:pt x="508" y="556"/>
                  </a:lnTo>
                  <a:lnTo>
                    <a:pt x="443" y="474"/>
                  </a:lnTo>
                  <a:lnTo>
                    <a:pt x="443" y="472"/>
                  </a:lnTo>
                  <a:lnTo>
                    <a:pt x="443" y="472"/>
                  </a:lnTo>
                  <a:lnTo>
                    <a:pt x="508" y="390"/>
                  </a:lnTo>
                  <a:lnTo>
                    <a:pt x="508" y="390"/>
                  </a:lnTo>
                  <a:lnTo>
                    <a:pt x="508" y="100"/>
                  </a:lnTo>
                  <a:lnTo>
                    <a:pt x="508" y="102"/>
                  </a:lnTo>
                  <a:lnTo>
                    <a:pt x="400" y="2"/>
                  </a:lnTo>
                  <a:lnTo>
                    <a:pt x="400" y="2"/>
                  </a:lnTo>
                  <a:lnTo>
                    <a:pt x="222" y="4"/>
                  </a:lnTo>
                  <a:lnTo>
                    <a:pt x="222" y="2"/>
                  </a:lnTo>
                  <a:lnTo>
                    <a:pt x="169" y="51"/>
                  </a:lnTo>
                  <a:lnTo>
                    <a:pt x="167" y="53"/>
                  </a:lnTo>
                  <a:lnTo>
                    <a:pt x="167" y="51"/>
                  </a:lnTo>
                  <a:lnTo>
                    <a:pt x="167" y="2"/>
                  </a:lnTo>
                  <a:lnTo>
                    <a:pt x="169" y="4"/>
                  </a:lnTo>
                  <a:lnTo>
                    <a:pt x="2" y="4"/>
                  </a:lnTo>
                  <a:lnTo>
                    <a:pt x="2" y="2"/>
                  </a:lnTo>
                  <a:lnTo>
                    <a:pt x="2" y="251"/>
                  </a:lnTo>
                  <a:lnTo>
                    <a:pt x="2" y="251"/>
                  </a:lnTo>
                  <a:lnTo>
                    <a:pt x="169" y="251"/>
                  </a:lnTo>
                  <a:lnTo>
                    <a:pt x="167" y="251"/>
                  </a:lnTo>
                  <a:lnTo>
                    <a:pt x="167" y="176"/>
                  </a:lnTo>
                  <a:lnTo>
                    <a:pt x="167" y="173"/>
                  </a:lnTo>
                  <a:lnTo>
                    <a:pt x="169" y="173"/>
                  </a:lnTo>
                  <a:lnTo>
                    <a:pt x="341" y="173"/>
                  </a:lnTo>
                  <a:lnTo>
                    <a:pt x="343" y="173"/>
                  </a:lnTo>
                  <a:lnTo>
                    <a:pt x="343" y="176"/>
                  </a:lnTo>
                  <a:lnTo>
                    <a:pt x="341" y="386"/>
                  </a:lnTo>
                  <a:lnTo>
                    <a:pt x="341" y="386"/>
                  </a:lnTo>
                  <a:lnTo>
                    <a:pt x="341" y="386"/>
                  </a:lnTo>
                  <a:lnTo>
                    <a:pt x="157" y="386"/>
                  </a:lnTo>
                  <a:lnTo>
                    <a:pt x="159" y="386"/>
                  </a:lnTo>
                  <a:lnTo>
                    <a:pt x="159" y="560"/>
                  </a:lnTo>
                  <a:lnTo>
                    <a:pt x="157" y="558"/>
                  </a:lnTo>
                  <a:lnTo>
                    <a:pt x="341" y="558"/>
                  </a:lnTo>
                  <a:lnTo>
                    <a:pt x="341" y="558"/>
                  </a:lnTo>
                  <a:lnTo>
                    <a:pt x="341" y="560"/>
                  </a:lnTo>
                  <a:lnTo>
                    <a:pt x="341" y="770"/>
                  </a:lnTo>
                  <a:lnTo>
                    <a:pt x="341" y="770"/>
                  </a:lnTo>
                  <a:lnTo>
                    <a:pt x="341" y="770"/>
                  </a:lnTo>
                  <a:lnTo>
                    <a:pt x="169" y="770"/>
                  </a:lnTo>
                  <a:lnTo>
                    <a:pt x="167" y="770"/>
                  </a:lnTo>
                  <a:lnTo>
                    <a:pt x="167" y="770"/>
                  </a:lnTo>
                  <a:lnTo>
                    <a:pt x="167" y="693"/>
                  </a:lnTo>
                  <a:lnTo>
                    <a:pt x="169" y="695"/>
                  </a:lnTo>
                  <a:lnTo>
                    <a:pt x="2" y="695"/>
                  </a:lnTo>
                  <a:lnTo>
                    <a:pt x="2" y="693"/>
                  </a:lnTo>
                  <a:lnTo>
                    <a:pt x="2" y="846"/>
                  </a:lnTo>
                  <a:lnTo>
                    <a:pt x="2" y="844"/>
                  </a:lnTo>
                  <a:lnTo>
                    <a:pt x="108" y="942"/>
                  </a:lnTo>
                  <a:lnTo>
                    <a:pt x="108" y="942"/>
                  </a:lnTo>
                  <a:lnTo>
                    <a:pt x="400" y="944"/>
                  </a:lnTo>
                  <a:lnTo>
                    <a:pt x="400" y="944"/>
                  </a:lnTo>
                  <a:lnTo>
                    <a:pt x="508" y="8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9" name="Freeform 294"/>
            <p:cNvSpPr>
              <a:spLocks noEditPoints="1"/>
            </p:cNvSpPr>
            <p:nvPr/>
          </p:nvSpPr>
          <p:spPr bwMode="auto">
            <a:xfrm>
              <a:off x="3717926" y="5640388"/>
              <a:ext cx="803275" cy="1417638"/>
            </a:xfrm>
            <a:custGeom>
              <a:avLst/>
              <a:gdLst>
                <a:gd name="T0" fmla="*/ 398 w 506"/>
                <a:gd name="T1" fmla="*/ 889 h 893"/>
                <a:gd name="T2" fmla="*/ 396 w 506"/>
                <a:gd name="T3" fmla="*/ 891 h 893"/>
                <a:gd name="T4" fmla="*/ 110 w 506"/>
                <a:gd name="T5" fmla="*/ 893 h 893"/>
                <a:gd name="T6" fmla="*/ 6 w 506"/>
                <a:gd name="T7" fmla="*/ 801 h 893"/>
                <a:gd name="T8" fmla="*/ 4 w 506"/>
                <a:gd name="T9" fmla="*/ 797 h 893"/>
                <a:gd name="T10" fmla="*/ 2 w 506"/>
                <a:gd name="T11" fmla="*/ 650 h 893"/>
                <a:gd name="T12" fmla="*/ 171 w 506"/>
                <a:gd name="T13" fmla="*/ 648 h 893"/>
                <a:gd name="T14" fmla="*/ 177 w 506"/>
                <a:gd name="T15" fmla="*/ 656 h 893"/>
                <a:gd name="T16" fmla="*/ 171 w 506"/>
                <a:gd name="T17" fmla="*/ 720 h 893"/>
                <a:gd name="T18" fmla="*/ 328 w 506"/>
                <a:gd name="T19" fmla="*/ 726 h 893"/>
                <a:gd name="T20" fmla="*/ 337 w 506"/>
                <a:gd name="T21" fmla="*/ 540 h 893"/>
                <a:gd name="T22" fmla="*/ 151 w 506"/>
                <a:gd name="T23" fmla="*/ 540 h 893"/>
                <a:gd name="T24" fmla="*/ 151 w 506"/>
                <a:gd name="T25" fmla="*/ 368 h 893"/>
                <a:gd name="T26" fmla="*/ 159 w 506"/>
                <a:gd name="T27" fmla="*/ 358 h 893"/>
                <a:gd name="T28" fmla="*/ 328 w 506"/>
                <a:gd name="T29" fmla="*/ 368 h 893"/>
                <a:gd name="T30" fmla="*/ 337 w 506"/>
                <a:gd name="T31" fmla="*/ 182 h 893"/>
                <a:gd name="T32" fmla="*/ 182 w 506"/>
                <a:gd name="T33" fmla="*/ 172 h 893"/>
                <a:gd name="T34" fmla="*/ 179 w 506"/>
                <a:gd name="T35" fmla="*/ 251 h 893"/>
                <a:gd name="T36" fmla="*/ 8 w 506"/>
                <a:gd name="T37" fmla="*/ 251 h 893"/>
                <a:gd name="T38" fmla="*/ 0 w 506"/>
                <a:gd name="T39" fmla="*/ 243 h 893"/>
                <a:gd name="T40" fmla="*/ 0 w 506"/>
                <a:gd name="T41" fmla="*/ 0 h 893"/>
                <a:gd name="T42" fmla="*/ 171 w 506"/>
                <a:gd name="T43" fmla="*/ 0 h 893"/>
                <a:gd name="T44" fmla="*/ 179 w 506"/>
                <a:gd name="T45" fmla="*/ 8 h 893"/>
                <a:gd name="T46" fmla="*/ 165 w 506"/>
                <a:gd name="T47" fmla="*/ 49 h 893"/>
                <a:gd name="T48" fmla="*/ 220 w 506"/>
                <a:gd name="T49" fmla="*/ 2 h 893"/>
                <a:gd name="T50" fmla="*/ 396 w 506"/>
                <a:gd name="T51" fmla="*/ 2 h 893"/>
                <a:gd name="T52" fmla="*/ 402 w 506"/>
                <a:gd name="T53" fmla="*/ 4 h 893"/>
                <a:gd name="T54" fmla="*/ 506 w 506"/>
                <a:gd name="T55" fmla="*/ 98 h 893"/>
                <a:gd name="T56" fmla="*/ 504 w 506"/>
                <a:gd name="T57" fmla="*/ 372 h 893"/>
                <a:gd name="T58" fmla="*/ 504 w 506"/>
                <a:gd name="T59" fmla="*/ 374 h 893"/>
                <a:gd name="T60" fmla="*/ 441 w 506"/>
                <a:gd name="T61" fmla="*/ 448 h 893"/>
                <a:gd name="T62" fmla="*/ 504 w 506"/>
                <a:gd name="T63" fmla="*/ 525 h 893"/>
                <a:gd name="T64" fmla="*/ 500 w 506"/>
                <a:gd name="T65" fmla="*/ 797 h 893"/>
                <a:gd name="T66" fmla="*/ 498 w 506"/>
                <a:gd name="T67" fmla="*/ 525 h 893"/>
                <a:gd name="T68" fmla="*/ 435 w 506"/>
                <a:gd name="T69" fmla="*/ 452 h 893"/>
                <a:gd name="T70" fmla="*/ 435 w 506"/>
                <a:gd name="T71" fmla="*/ 448 h 893"/>
                <a:gd name="T72" fmla="*/ 496 w 506"/>
                <a:gd name="T73" fmla="*/ 372 h 893"/>
                <a:gd name="T74" fmla="*/ 496 w 506"/>
                <a:gd name="T75" fmla="*/ 106 h 893"/>
                <a:gd name="T76" fmla="*/ 396 w 506"/>
                <a:gd name="T77" fmla="*/ 16 h 893"/>
                <a:gd name="T78" fmla="*/ 228 w 506"/>
                <a:gd name="T79" fmla="*/ 14 h 893"/>
                <a:gd name="T80" fmla="*/ 163 w 506"/>
                <a:gd name="T81" fmla="*/ 74 h 893"/>
                <a:gd name="T82" fmla="*/ 163 w 506"/>
                <a:gd name="T83" fmla="*/ 8 h 893"/>
                <a:gd name="T84" fmla="*/ 8 w 506"/>
                <a:gd name="T85" fmla="*/ 18 h 893"/>
                <a:gd name="T86" fmla="*/ 18 w 506"/>
                <a:gd name="T87" fmla="*/ 243 h 893"/>
                <a:gd name="T88" fmla="*/ 171 w 506"/>
                <a:gd name="T89" fmla="*/ 233 h 893"/>
                <a:gd name="T90" fmla="*/ 161 w 506"/>
                <a:gd name="T91" fmla="*/ 172 h 893"/>
                <a:gd name="T92" fmla="*/ 171 w 506"/>
                <a:gd name="T93" fmla="*/ 162 h 893"/>
                <a:gd name="T94" fmla="*/ 347 w 506"/>
                <a:gd name="T95" fmla="*/ 162 h 893"/>
                <a:gd name="T96" fmla="*/ 347 w 506"/>
                <a:gd name="T97" fmla="*/ 368 h 893"/>
                <a:gd name="T98" fmla="*/ 337 w 506"/>
                <a:gd name="T99" fmla="*/ 378 h 893"/>
                <a:gd name="T100" fmla="*/ 169 w 506"/>
                <a:gd name="T101" fmla="*/ 368 h 893"/>
                <a:gd name="T102" fmla="*/ 159 w 506"/>
                <a:gd name="T103" fmla="*/ 521 h 893"/>
                <a:gd name="T104" fmla="*/ 347 w 506"/>
                <a:gd name="T105" fmla="*/ 521 h 893"/>
                <a:gd name="T106" fmla="*/ 347 w 506"/>
                <a:gd name="T107" fmla="*/ 726 h 893"/>
                <a:gd name="T108" fmla="*/ 337 w 506"/>
                <a:gd name="T109" fmla="*/ 734 h 893"/>
                <a:gd name="T110" fmla="*/ 163 w 506"/>
                <a:gd name="T111" fmla="*/ 734 h 893"/>
                <a:gd name="T112" fmla="*/ 163 w 506"/>
                <a:gd name="T113" fmla="*/ 656 h 893"/>
                <a:gd name="T114" fmla="*/ 8 w 506"/>
                <a:gd name="T115" fmla="*/ 662 h 893"/>
                <a:gd name="T116" fmla="*/ 14 w 506"/>
                <a:gd name="T117" fmla="*/ 797 h 893"/>
                <a:gd name="T118" fmla="*/ 114 w 506"/>
                <a:gd name="T119" fmla="*/ 885 h 893"/>
                <a:gd name="T120" fmla="*/ 396 w 506"/>
                <a:gd name="T121" fmla="*/ 887 h 893"/>
                <a:gd name="T122" fmla="*/ 500 w 506"/>
                <a:gd name="T123" fmla="*/ 797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6" h="893">
                  <a:moveTo>
                    <a:pt x="500" y="797"/>
                  </a:moveTo>
                  <a:lnTo>
                    <a:pt x="398" y="889"/>
                  </a:lnTo>
                  <a:lnTo>
                    <a:pt x="398" y="891"/>
                  </a:lnTo>
                  <a:lnTo>
                    <a:pt x="396" y="891"/>
                  </a:lnTo>
                  <a:lnTo>
                    <a:pt x="112" y="893"/>
                  </a:lnTo>
                  <a:lnTo>
                    <a:pt x="110" y="893"/>
                  </a:lnTo>
                  <a:lnTo>
                    <a:pt x="110" y="891"/>
                  </a:lnTo>
                  <a:lnTo>
                    <a:pt x="6" y="801"/>
                  </a:lnTo>
                  <a:lnTo>
                    <a:pt x="4" y="799"/>
                  </a:lnTo>
                  <a:lnTo>
                    <a:pt x="4" y="797"/>
                  </a:lnTo>
                  <a:lnTo>
                    <a:pt x="2" y="656"/>
                  </a:lnTo>
                  <a:lnTo>
                    <a:pt x="2" y="650"/>
                  </a:lnTo>
                  <a:lnTo>
                    <a:pt x="8" y="650"/>
                  </a:lnTo>
                  <a:lnTo>
                    <a:pt x="171" y="648"/>
                  </a:lnTo>
                  <a:lnTo>
                    <a:pt x="177" y="648"/>
                  </a:lnTo>
                  <a:lnTo>
                    <a:pt x="177" y="656"/>
                  </a:lnTo>
                  <a:lnTo>
                    <a:pt x="177" y="726"/>
                  </a:lnTo>
                  <a:lnTo>
                    <a:pt x="171" y="720"/>
                  </a:lnTo>
                  <a:lnTo>
                    <a:pt x="337" y="717"/>
                  </a:lnTo>
                  <a:lnTo>
                    <a:pt x="328" y="726"/>
                  </a:lnTo>
                  <a:lnTo>
                    <a:pt x="328" y="531"/>
                  </a:lnTo>
                  <a:lnTo>
                    <a:pt x="337" y="540"/>
                  </a:lnTo>
                  <a:lnTo>
                    <a:pt x="159" y="540"/>
                  </a:lnTo>
                  <a:lnTo>
                    <a:pt x="151" y="540"/>
                  </a:lnTo>
                  <a:lnTo>
                    <a:pt x="151" y="531"/>
                  </a:lnTo>
                  <a:lnTo>
                    <a:pt x="151" y="368"/>
                  </a:lnTo>
                  <a:lnTo>
                    <a:pt x="151" y="358"/>
                  </a:lnTo>
                  <a:lnTo>
                    <a:pt x="159" y="358"/>
                  </a:lnTo>
                  <a:lnTo>
                    <a:pt x="337" y="358"/>
                  </a:lnTo>
                  <a:lnTo>
                    <a:pt x="328" y="368"/>
                  </a:lnTo>
                  <a:lnTo>
                    <a:pt x="328" y="172"/>
                  </a:lnTo>
                  <a:lnTo>
                    <a:pt x="337" y="182"/>
                  </a:lnTo>
                  <a:lnTo>
                    <a:pt x="171" y="182"/>
                  </a:lnTo>
                  <a:lnTo>
                    <a:pt x="182" y="172"/>
                  </a:lnTo>
                  <a:lnTo>
                    <a:pt x="179" y="243"/>
                  </a:lnTo>
                  <a:lnTo>
                    <a:pt x="179" y="251"/>
                  </a:lnTo>
                  <a:lnTo>
                    <a:pt x="171" y="251"/>
                  </a:lnTo>
                  <a:lnTo>
                    <a:pt x="8" y="251"/>
                  </a:lnTo>
                  <a:lnTo>
                    <a:pt x="0" y="251"/>
                  </a:lnTo>
                  <a:lnTo>
                    <a:pt x="0" y="243"/>
                  </a:lnTo>
                  <a:lnTo>
                    <a:pt x="0" y="8"/>
                  </a:lnTo>
                  <a:lnTo>
                    <a:pt x="0" y="0"/>
                  </a:lnTo>
                  <a:lnTo>
                    <a:pt x="8" y="0"/>
                  </a:lnTo>
                  <a:lnTo>
                    <a:pt x="171" y="0"/>
                  </a:lnTo>
                  <a:lnTo>
                    <a:pt x="179" y="0"/>
                  </a:lnTo>
                  <a:lnTo>
                    <a:pt x="179" y="8"/>
                  </a:lnTo>
                  <a:lnTo>
                    <a:pt x="179" y="55"/>
                  </a:lnTo>
                  <a:lnTo>
                    <a:pt x="165" y="49"/>
                  </a:lnTo>
                  <a:lnTo>
                    <a:pt x="218" y="2"/>
                  </a:lnTo>
                  <a:lnTo>
                    <a:pt x="220" y="2"/>
                  </a:lnTo>
                  <a:lnTo>
                    <a:pt x="224" y="2"/>
                  </a:lnTo>
                  <a:lnTo>
                    <a:pt x="396" y="2"/>
                  </a:lnTo>
                  <a:lnTo>
                    <a:pt x="400" y="2"/>
                  </a:lnTo>
                  <a:lnTo>
                    <a:pt x="402" y="4"/>
                  </a:lnTo>
                  <a:lnTo>
                    <a:pt x="504" y="96"/>
                  </a:lnTo>
                  <a:lnTo>
                    <a:pt x="506" y="98"/>
                  </a:lnTo>
                  <a:lnTo>
                    <a:pt x="506" y="102"/>
                  </a:lnTo>
                  <a:lnTo>
                    <a:pt x="504" y="372"/>
                  </a:lnTo>
                  <a:lnTo>
                    <a:pt x="504" y="374"/>
                  </a:lnTo>
                  <a:lnTo>
                    <a:pt x="504" y="374"/>
                  </a:lnTo>
                  <a:lnTo>
                    <a:pt x="441" y="452"/>
                  </a:lnTo>
                  <a:lnTo>
                    <a:pt x="441" y="448"/>
                  </a:lnTo>
                  <a:lnTo>
                    <a:pt x="502" y="523"/>
                  </a:lnTo>
                  <a:lnTo>
                    <a:pt x="504" y="525"/>
                  </a:lnTo>
                  <a:lnTo>
                    <a:pt x="504" y="525"/>
                  </a:lnTo>
                  <a:lnTo>
                    <a:pt x="500" y="797"/>
                  </a:lnTo>
                  <a:close/>
                  <a:moveTo>
                    <a:pt x="500" y="797"/>
                  </a:moveTo>
                  <a:lnTo>
                    <a:pt x="498" y="525"/>
                  </a:lnTo>
                  <a:lnTo>
                    <a:pt x="498" y="527"/>
                  </a:lnTo>
                  <a:lnTo>
                    <a:pt x="435" y="452"/>
                  </a:lnTo>
                  <a:lnTo>
                    <a:pt x="433" y="450"/>
                  </a:lnTo>
                  <a:lnTo>
                    <a:pt x="435" y="448"/>
                  </a:lnTo>
                  <a:lnTo>
                    <a:pt x="496" y="370"/>
                  </a:lnTo>
                  <a:lnTo>
                    <a:pt x="496" y="372"/>
                  </a:lnTo>
                  <a:lnTo>
                    <a:pt x="494" y="102"/>
                  </a:lnTo>
                  <a:lnTo>
                    <a:pt x="496" y="106"/>
                  </a:lnTo>
                  <a:lnTo>
                    <a:pt x="392" y="14"/>
                  </a:lnTo>
                  <a:lnTo>
                    <a:pt x="396" y="16"/>
                  </a:lnTo>
                  <a:lnTo>
                    <a:pt x="224" y="16"/>
                  </a:lnTo>
                  <a:lnTo>
                    <a:pt x="228" y="14"/>
                  </a:lnTo>
                  <a:lnTo>
                    <a:pt x="177" y="61"/>
                  </a:lnTo>
                  <a:lnTo>
                    <a:pt x="163" y="74"/>
                  </a:lnTo>
                  <a:lnTo>
                    <a:pt x="163" y="55"/>
                  </a:lnTo>
                  <a:lnTo>
                    <a:pt x="163" y="8"/>
                  </a:lnTo>
                  <a:lnTo>
                    <a:pt x="171" y="18"/>
                  </a:lnTo>
                  <a:lnTo>
                    <a:pt x="8" y="18"/>
                  </a:lnTo>
                  <a:lnTo>
                    <a:pt x="18" y="8"/>
                  </a:lnTo>
                  <a:lnTo>
                    <a:pt x="18" y="243"/>
                  </a:lnTo>
                  <a:lnTo>
                    <a:pt x="8" y="233"/>
                  </a:lnTo>
                  <a:lnTo>
                    <a:pt x="171" y="233"/>
                  </a:lnTo>
                  <a:lnTo>
                    <a:pt x="161" y="243"/>
                  </a:lnTo>
                  <a:lnTo>
                    <a:pt x="161" y="172"/>
                  </a:lnTo>
                  <a:lnTo>
                    <a:pt x="161" y="162"/>
                  </a:lnTo>
                  <a:lnTo>
                    <a:pt x="171" y="162"/>
                  </a:lnTo>
                  <a:lnTo>
                    <a:pt x="337" y="162"/>
                  </a:lnTo>
                  <a:lnTo>
                    <a:pt x="347" y="162"/>
                  </a:lnTo>
                  <a:lnTo>
                    <a:pt x="347" y="172"/>
                  </a:lnTo>
                  <a:lnTo>
                    <a:pt x="347" y="368"/>
                  </a:lnTo>
                  <a:lnTo>
                    <a:pt x="347" y="378"/>
                  </a:lnTo>
                  <a:lnTo>
                    <a:pt x="337" y="378"/>
                  </a:lnTo>
                  <a:lnTo>
                    <a:pt x="159" y="376"/>
                  </a:lnTo>
                  <a:lnTo>
                    <a:pt x="169" y="368"/>
                  </a:lnTo>
                  <a:lnTo>
                    <a:pt x="169" y="531"/>
                  </a:lnTo>
                  <a:lnTo>
                    <a:pt x="159" y="521"/>
                  </a:lnTo>
                  <a:lnTo>
                    <a:pt x="337" y="521"/>
                  </a:lnTo>
                  <a:lnTo>
                    <a:pt x="347" y="521"/>
                  </a:lnTo>
                  <a:lnTo>
                    <a:pt x="347" y="531"/>
                  </a:lnTo>
                  <a:lnTo>
                    <a:pt x="347" y="726"/>
                  </a:lnTo>
                  <a:lnTo>
                    <a:pt x="347" y="736"/>
                  </a:lnTo>
                  <a:lnTo>
                    <a:pt x="337" y="734"/>
                  </a:lnTo>
                  <a:lnTo>
                    <a:pt x="171" y="734"/>
                  </a:lnTo>
                  <a:lnTo>
                    <a:pt x="163" y="734"/>
                  </a:lnTo>
                  <a:lnTo>
                    <a:pt x="163" y="726"/>
                  </a:lnTo>
                  <a:lnTo>
                    <a:pt x="163" y="656"/>
                  </a:lnTo>
                  <a:lnTo>
                    <a:pt x="171" y="662"/>
                  </a:lnTo>
                  <a:lnTo>
                    <a:pt x="8" y="662"/>
                  </a:lnTo>
                  <a:lnTo>
                    <a:pt x="14" y="656"/>
                  </a:lnTo>
                  <a:lnTo>
                    <a:pt x="14" y="797"/>
                  </a:lnTo>
                  <a:lnTo>
                    <a:pt x="12" y="793"/>
                  </a:lnTo>
                  <a:lnTo>
                    <a:pt x="114" y="885"/>
                  </a:lnTo>
                  <a:lnTo>
                    <a:pt x="112" y="885"/>
                  </a:lnTo>
                  <a:lnTo>
                    <a:pt x="396" y="887"/>
                  </a:lnTo>
                  <a:lnTo>
                    <a:pt x="396" y="887"/>
                  </a:lnTo>
                  <a:lnTo>
                    <a:pt x="500" y="7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sp>
        <p:nvSpPr>
          <p:cNvPr id="73737" name="Freeform 44"/>
          <p:cNvSpPr>
            <a:spLocks noEditPoints="1"/>
          </p:cNvSpPr>
          <p:nvPr/>
        </p:nvSpPr>
        <p:spPr>
          <a:xfrm>
            <a:off x="8315325" y="4554538"/>
            <a:ext cx="652463" cy="54292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alpha val="100000"/>
            </a:srgbClr>
          </a:solidFill>
          <a:ln w="9525">
            <a:noFill/>
          </a:ln>
        </p:spPr>
        <p:txBody>
          <a:bodyPr/>
          <a:p>
            <a:endParaRPr lang="zh-CN" altLang="en-US"/>
          </a:p>
        </p:txBody>
      </p:sp>
      <p:sp>
        <p:nvSpPr>
          <p:cNvPr id="73738" name="Freeform 45"/>
          <p:cNvSpPr>
            <a:spLocks noEditPoints="1"/>
          </p:cNvSpPr>
          <p:nvPr/>
        </p:nvSpPr>
        <p:spPr>
          <a:xfrm>
            <a:off x="8320088" y="4537075"/>
            <a:ext cx="608012" cy="54292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alpha val="100000"/>
            </a:srgbClr>
          </a:solidFill>
          <a:ln w="9525">
            <a:noFill/>
          </a:ln>
        </p:spPr>
        <p:txBody>
          <a:bodyPr/>
          <a:p>
            <a:endParaRPr lang="zh-CN" altLang="en-US"/>
          </a:p>
        </p:txBody>
      </p:sp>
      <p:sp>
        <p:nvSpPr>
          <p:cNvPr id="73739" name="Freeform 46"/>
          <p:cNvSpPr>
            <a:spLocks noEditPoints="1"/>
          </p:cNvSpPr>
          <p:nvPr/>
        </p:nvSpPr>
        <p:spPr>
          <a:xfrm>
            <a:off x="8310563" y="4551363"/>
            <a:ext cx="642937" cy="53975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alpha val="100000"/>
            </a:srgbClr>
          </a:solidFill>
          <a:ln w="9525">
            <a:noFill/>
          </a:ln>
        </p:spPr>
        <p:txBody>
          <a:bodyPr/>
          <a:p>
            <a:endParaRPr lang="zh-CN" altLang="en-US"/>
          </a:p>
        </p:txBody>
      </p:sp>
      <p:sp>
        <p:nvSpPr>
          <p:cNvPr id="73740" name="Freeform 48"/>
          <p:cNvSpPr>
            <a:spLocks noEditPoints="1"/>
          </p:cNvSpPr>
          <p:nvPr/>
        </p:nvSpPr>
        <p:spPr>
          <a:xfrm>
            <a:off x="8304213" y="4529138"/>
            <a:ext cx="650875" cy="614362"/>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alpha val="100000"/>
            </a:srgbClr>
          </a:solidFill>
          <a:ln w="9525">
            <a:noFill/>
          </a:ln>
        </p:spPr>
        <p:txBody>
          <a:bodyPr/>
          <a:p>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000000"/>
                                          </p:val>
                                        </p:tav>
                                        <p:tav tm="100000">
                                          <p:val>
                                            <p:strVal val="#ppt_w"/>
                                          </p:val>
                                        </p:tav>
                                      </p:tavLst>
                                    </p:anim>
                                    <p:anim calcmode="lin" valueType="num">
                                      <p:cBhvr>
                                        <p:cTn id="8" dur="500" fill="hold"/>
                                        <p:tgtEl>
                                          <p:spTgt spid="43"/>
                                        </p:tgtEl>
                                        <p:attrNameLst>
                                          <p:attrName>ppt_h</p:attrName>
                                        </p:attrNameLst>
                                      </p:cBhvr>
                                      <p:tavLst>
                                        <p:tav tm="0">
                                          <p:val>
                                            <p:fltVal val="0.000000"/>
                                          </p:val>
                                        </p:tav>
                                        <p:tav tm="100000">
                                          <p:val>
                                            <p:strVal val="#ppt_h"/>
                                          </p:val>
                                        </p:tav>
                                      </p:tavLst>
                                    </p:anim>
                                    <p:anim calcmode="lin" valueType="num">
                                      <p:cBhvr>
                                        <p:cTn id="9" dur="500" fill="hold"/>
                                        <p:tgtEl>
                                          <p:spTgt spid="43"/>
                                        </p:tgtEl>
                                        <p:attrNameLst>
                                          <p:attrName>style.rotation</p:attrName>
                                        </p:attrNameLst>
                                      </p:cBhvr>
                                      <p:tavLst>
                                        <p:tav tm="0">
                                          <p:val>
                                            <p:fltVal val="360.000000"/>
                                          </p:val>
                                        </p:tav>
                                        <p:tav tm="100000">
                                          <p:val>
                                            <p:fltVal val="0.000000"/>
                                          </p:val>
                                        </p:tav>
                                      </p:tavLst>
                                    </p:anim>
                                    <p:animEffect transition="in" filter="fade">
                                      <p:cBhvr>
                                        <p:cTn id="10" dur="500"/>
                                        <p:tgtEl>
                                          <p:spTgt spid="4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000000"/>
                                          </p:val>
                                        </p:tav>
                                        <p:tav tm="100000">
                                          <p:val>
                                            <p:strVal val="#ppt_w"/>
                                          </p:val>
                                        </p:tav>
                                      </p:tavLst>
                                    </p:anim>
                                    <p:anim calcmode="lin" valueType="num">
                                      <p:cBhvr>
                                        <p:cTn id="19" dur="500" fill="hold"/>
                                        <p:tgtEl>
                                          <p:spTgt spid="50"/>
                                        </p:tgtEl>
                                        <p:attrNameLst>
                                          <p:attrName>ppt_h</p:attrName>
                                        </p:attrNameLst>
                                      </p:cBhvr>
                                      <p:tavLst>
                                        <p:tav tm="0">
                                          <p:val>
                                            <p:fltVal val="0.000000"/>
                                          </p:val>
                                        </p:tav>
                                        <p:tav tm="100000">
                                          <p:val>
                                            <p:strVal val="#ppt_h"/>
                                          </p:val>
                                        </p:tav>
                                      </p:tavLst>
                                    </p:anim>
                                    <p:anim calcmode="lin" valueType="num">
                                      <p:cBhvr>
                                        <p:cTn id="20" dur="500" fill="hold"/>
                                        <p:tgtEl>
                                          <p:spTgt spid="50"/>
                                        </p:tgtEl>
                                        <p:attrNameLst>
                                          <p:attrName>style.rotation</p:attrName>
                                        </p:attrNameLst>
                                      </p:cBhvr>
                                      <p:tavLst>
                                        <p:tav tm="0">
                                          <p:val>
                                            <p:fltVal val="360.000000"/>
                                          </p:val>
                                        </p:tav>
                                        <p:tav tm="100000">
                                          <p:val>
                                            <p:fltVal val="0.000000"/>
                                          </p:val>
                                        </p:tav>
                                      </p:tavLst>
                                    </p:anim>
                                    <p:animEffect transition="in" filter="fade">
                                      <p:cBhvr>
                                        <p:cTn id="21" dur="500"/>
                                        <p:tgtEl>
                                          <p:spTgt spid="5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par>
                          <p:cTn id="26" fill="hold">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61"/>
                                        </p:tgtEl>
                                        <p:attrNameLst>
                                          <p:attrName>style.visibility</p:attrName>
                                        </p:attrNameLst>
                                      </p:cBhvr>
                                      <p:to>
                                        <p:strVal val="visible"/>
                                      </p:to>
                                    </p:set>
                                    <p:anim calcmode="lin" valueType="num">
                                      <p:cBhvr>
                                        <p:cTn id="29" dur="500" fill="hold"/>
                                        <p:tgtEl>
                                          <p:spTgt spid="61"/>
                                        </p:tgtEl>
                                        <p:attrNameLst>
                                          <p:attrName>ppt_w</p:attrName>
                                        </p:attrNameLst>
                                      </p:cBhvr>
                                      <p:tavLst>
                                        <p:tav tm="0">
                                          <p:val>
                                            <p:fltVal val="0.000000"/>
                                          </p:val>
                                        </p:tav>
                                        <p:tav tm="100000">
                                          <p:val>
                                            <p:strVal val="#ppt_w"/>
                                          </p:val>
                                        </p:tav>
                                      </p:tavLst>
                                    </p:anim>
                                    <p:anim calcmode="lin" valueType="num">
                                      <p:cBhvr>
                                        <p:cTn id="30" dur="500" fill="hold"/>
                                        <p:tgtEl>
                                          <p:spTgt spid="61"/>
                                        </p:tgtEl>
                                        <p:attrNameLst>
                                          <p:attrName>ppt_h</p:attrName>
                                        </p:attrNameLst>
                                      </p:cBhvr>
                                      <p:tavLst>
                                        <p:tav tm="0">
                                          <p:val>
                                            <p:fltVal val="0.000000"/>
                                          </p:val>
                                        </p:tav>
                                        <p:tav tm="100000">
                                          <p:val>
                                            <p:strVal val="#ppt_h"/>
                                          </p:val>
                                        </p:tav>
                                      </p:tavLst>
                                    </p:anim>
                                    <p:anim calcmode="lin" valueType="num">
                                      <p:cBhvr>
                                        <p:cTn id="31" dur="500" fill="hold"/>
                                        <p:tgtEl>
                                          <p:spTgt spid="61"/>
                                        </p:tgtEl>
                                        <p:attrNameLst>
                                          <p:attrName>style.rotation</p:attrName>
                                        </p:attrNameLst>
                                      </p:cBhvr>
                                      <p:tavLst>
                                        <p:tav tm="0">
                                          <p:val>
                                            <p:fltVal val="360.000000"/>
                                          </p:val>
                                        </p:tav>
                                        <p:tav tm="100000">
                                          <p:val>
                                            <p:fltVal val="0.000000"/>
                                          </p:val>
                                        </p:tav>
                                      </p:tavLst>
                                    </p:anim>
                                    <p:animEffect transition="in" filter="fade">
                                      <p:cBhvr>
                                        <p:cTn id="32" dur="500"/>
                                        <p:tgtEl>
                                          <p:spTgt spid="61"/>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矩形 3"/>
          <p:cNvSpPr/>
          <p:nvPr/>
        </p:nvSpPr>
        <p:spPr>
          <a:xfrm>
            <a:off x="2406650" y="1276350"/>
            <a:ext cx="6083300" cy="1200150"/>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2400" dirty="0">
                <a:latin typeface="Times New Roman" panose="02020603050405020304" pitchFamily="18" charset="0"/>
                <a:ea typeface="宋体" panose="02010600030101010101" pitchFamily="2" charset="-122"/>
              </a:rPr>
              <a:t>        进入图书馆时，向工作人员展示预约成功页面。经门禁系统识别后由门禁系统通道进入图书馆。</a:t>
            </a:r>
            <a:endParaRPr lang="en-US" altLang="zh-CN" sz="2400" b="1" dirty="0">
              <a:latin typeface="Times New Roman" panose="02020603050405020304" pitchFamily="18" charset="0"/>
              <a:ea typeface="宋体" panose="02010600030101010101" pitchFamily="2" charset="-122"/>
            </a:endParaRPr>
          </a:p>
        </p:txBody>
      </p:sp>
      <p:sp>
        <p:nvSpPr>
          <p:cNvPr id="92163" name="矩形 4"/>
          <p:cNvSpPr/>
          <p:nvPr/>
        </p:nvSpPr>
        <p:spPr>
          <a:xfrm>
            <a:off x="1784350" y="2571750"/>
            <a:ext cx="3694113" cy="461963"/>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2400" dirty="0">
                <a:solidFill>
                  <a:srgbClr val="000000"/>
                </a:solidFill>
                <a:latin typeface="Times New Roman" panose="02020603050405020304" pitchFamily="18" charset="0"/>
                <a:ea typeface="宋体" panose="02010600030101010101" pitchFamily="2" charset="-122"/>
              </a:rPr>
              <a:t>门禁系统有三种识别方式：</a:t>
            </a:r>
            <a:endParaRPr lang="en-US" altLang="zh-CN" sz="2400" b="1" dirty="0">
              <a:solidFill>
                <a:srgbClr val="000000"/>
              </a:solidFill>
              <a:latin typeface="Times New Roman" panose="02020603050405020304" pitchFamily="18" charset="0"/>
              <a:ea typeface="宋体" panose="02010600030101010101" pitchFamily="2" charset="-122"/>
            </a:endParaRPr>
          </a:p>
        </p:txBody>
      </p:sp>
      <p:cxnSp>
        <p:nvCxnSpPr>
          <p:cNvPr id="8" name="直接箭头连接符 7"/>
          <p:cNvCxnSpPr/>
          <p:nvPr/>
        </p:nvCxnSpPr>
        <p:spPr>
          <a:xfrm>
            <a:off x="4546600" y="3435350"/>
            <a:ext cx="241300"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1479550" y="3676650"/>
            <a:ext cx="241300"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a:off x="3246438" y="3665538"/>
            <a:ext cx="241300"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4826000" y="3689350"/>
            <a:ext cx="241300"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304800" y="3030538"/>
            <a:ext cx="5959475" cy="2062163"/>
          </a:xfrm>
          <a:prstGeom prst="rect">
            <a:avLst/>
          </a:prstGeom>
        </p:spPr>
        <p:txBody>
          <a:bodyPr lIns="91410" tIns="45705" rIns="91410" bIns="45705">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chemeClr val="tx1"/>
                </a:solidFill>
                <a:effectLst/>
                <a:uLnTx/>
                <a:uFillTx/>
                <a:latin typeface="+mn-ea"/>
                <a:ea typeface="+mn-ea"/>
                <a:cs typeface="+mn-cs"/>
              </a:rPr>
              <a:t>读卡识别：</a:t>
            </a:r>
            <a:r>
              <a:rPr kumimoji="0" lang="zh-CN" altLang="en-US" sz="1600" b="0" i="0" u="none" strike="noStrike" kern="1200" cap="none" spc="0" normalizeH="0" baseline="0" noProof="0" dirty="0">
                <a:ln>
                  <a:noFill/>
                </a:ln>
                <a:solidFill>
                  <a:schemeClr val="tx1"/>
                </a:solidFill>
                <a:effectLst/>
                <a:uLnTx/>
                <a:uFillTx/>
                <a:latin typeface="+mn-ea"/>
                <a:ea typeface="+mn-ea"/>
                <a:cs typeface="+mn-cs"/>
              </a:rPr>
              <a:t>直接读取一卡通。</a:t>
            </a:r>
            <a:endParaRPr kumimoji="0" lang="en-US" altLang="zh-CN" sz="16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chemeClr val="tx1"/>
                </a:solidFill>
                <a:effectLst/>
                <a:uLnTx/>
                <a:uFillTx/>
                <a:latin typeface="+mn-ea"/>
                <a:ea typeface="+mn-ea"/>
                <a:cs typeface="+mn-cs"/>
              </a:rPr>
              <a:t>扫码识别：</a:t>
            </a:r>
            <a:r>
              <a:rPr kumimoji="0" lang="zh-CN" altLang="en-US" sz="1600" b="0" i="0" u="none" strike="noStrike" kern="1200" cap="none" spc="0" normalizeH="0" baseline="0" noProof="0" dirty="0">
                <a:ln>
                  <a:noFill/>
                </a:ln>
                <a:solidFill>
                  <a:schemeClr val="tx1"/>
                </a:solidFill>
                <a:effectLst/>
                <a:uLnTx/>
                <a:uFillTx/>
                <a:latin typeface="+mn-ea"/>
                <a:ea typeface="+mn-ea"/>
                <a:cs typeface="+mn-cs"/>
              </a:rPr>
              <a:t>下载</a:t>
            </a:r>
            <a:r>
              <a:rPr kumimoji="0" lang="en-US" altLang="zh-CN" sz="1600" b="0" i="0" u="none" strike="noStrike" kern="1200" cap="none" spc="0" normalizeH="0" baseline="0" noProof="0" dirty="0">
                <a:ln>
                  <a:noFill/>
                </a:ln>
                <a:solidFill>
                  <a:schemeClr val="tx1"/>
                </a:solidFill>
                <a:effectLst/>
                <a:uLnTx/>
                <a:uFillTx/>
                <a:latin typeface="+mn-ea"/>
                <a:ea typeface="+mn-ea"/>
                <a:cs typeface="+mn-cs"/>
              </a:rPr>
              <a:t>“</a:t>
            </a:r>
            <a:r>
              <a:rPr kumimoji="0" lang="zh-CN" altLang="en-US" sz="1600" b="0" i="0" u="none" strike="noStrike" kern="1200" cap="none" spc="0" normalizeH="0" baseline="0" noProof="0" dirty="0">
                <a:ln>
                  <a:noFill/>
                </a:ln>
                <a:solidFill>
                  <a:schemeClr val="tx1"/>
                </a:solidFill>
                <a:effectLst/>
                <a:uLnTx/>
                <a:uFillTx/>
                <a:latin typeface="+mn-ea"/>
                <a:ea typeface="+mn-ea"/>
                <a:cs typeface="+mn-cs"/>
              </a:rPr>
              <a:t>完美校园</a:t>
            </a:r>
            <a:r>
              <a:rPr kumimoji="0" lang="en-US" altLang="zh-CN" sz="1600" b="0" i="0" u="none" strike="noStrike" kern="1200" cap="none" spc="0" normalizeH="0" baseline="0" noProof="0" dirty="0">
                <a:ln>
                  <a:noFill/>
                </a:ln>
                <a:solidFill>
                  <a:schemeClr val="tx1"/>
                </a:solidFill>
                <a:effectLst/>
                <a:uLnTx/>
                <a:uFillTx/>
                <a:latin typeface="+mn-ea"/>
                <a:ea typeface="+mn-ea"/>
                <a:cs typeface="+mn-cs"/>
              </a:rPr>
              <a:t>”APP（</a:t>
            </a:r>
            <a:r>
              <a:rPr kumimoji="0" lang="zh-CN" altLang="en-US" sz="1600" b="0" i="0" u="none" strike="noStrike" kern="1200" cap="none" spc="0" normalizeH="0" baseline="0" noProof="0" dirty="0">
                <a:ln>
                  <a:noFill/>
                </a:ln>
                <a:solidFill>
                  <a:schemeClr val="tx1"/>
                </a:solidFill>
                <a:effectLst/>
                <a:uLnTx/>
                <a:uFillTx/>
                <a:latin typeface="+mn-ea"/>
                <a:ea typeface="+mn-ea"/>
                <a:cs typeface="+mn-cs"/>
              </a:rPr>
              <a:t>应用商店）    绑定手机号</a:t>
            </a:r>
            <a:endParaRPr kumimoji="0" lang="en-US" altLang="zh-CN" sz="16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chemeClr val="tx1"/>
                </a:solidFill>
                <a:effectLst/>
                <a:uLnTx/>
                <a:uFillTx/>
                <a:latin typeface="+mn-ea"/>
                <a:ea typeface="+mn-ea"/>
                <a:cs typeface="+mn-cs"/>
              </a:rPr>
              <a:t>                           </a:t>
            </a:r>
            <a:r>
              <a:rPr kumimoji="0" lang="zh-CN" altLang="en-US" sz="1600" b="0" i="0" u="none" strike="noStrike" kern="1200" cap="none" spc="0" normalizeH="0" baseline="0" noProof="0" dirty="0">
                <a:ln>
                  <a:noFill/>
                </a:ln>
                <a:solidFill>
                  <a:schemeClr val="tx1"/>
                </a:solidFill>
                <a:effectLst/>
                <a:uLnTx/>
                <a:uFillTx/>
                <a:latin typeface="+mn-ea"/>
                <a:ea typeface="+mn-ea"/>
                <a:cs typeface="+mn-cs"/>
              </a:rPr>
              <a:t>绑定一卡通号码      点击</a:t>
            </a:r>
            <a:r>
              <a:rPr kumimoji="0" lang="en-US" altLang="zh-CN" sz="1600" b="0" i="0" u="none" strike="noStrike" kern="1200" cap="none" spc="0" normalizeH="0" baseline="0" noProof="0" dirty="0">
                <a:ln>
                  <a:noFill/>
                </a:ln>
                <a:solidFill>
                  <a:schemeClr val="tx1"/>
                </a:solidFill>
                <a:effectLst/>
                <a:uLnTx/>
                <a:uFillTx/>
                <a:latin typeface="+mn-ea"/>
                <a:ea typeface="+mn-ea"/>
                <a:cs typeface="+mn-cs"/>
              </a:rPr>
              <a:t>“</a:t>
            </a:r>
            <a:r>
              <a:rPr kumimoji="0" lang="zh-CN" altLang="en-US" sz="1600" b="0" i="0" u="none" strike="noStrike" kern="1200" cap="none" spc="0" normalizeH="0" baseline="0" noProof="0" dirty="0">
                <a:ln>
                  <a:noFill/>
                </a:ln>
                <a:solidFill>
                  <a:schemeClr val="tx1"/>
                </a:solidFill>
                <a:effectLst/>
                <a:uLnTx/>
                <a:uFillTx/>
                <a:latin typeface="+mn-ea"/>
                <a:ea typeface="+mn-ea"/>
                <a:cs typeface="+mn-cs"/>
              </a:rPr>
              <a:t>虚拟卡</a:t>
            </a:r>
            <a:r>
              <a:rPr kumimoji="0" lang="en-US" altLang="zh-CN" sz="1600" b="0" i="0" u="none" strike="noStrike" kern="1200" cap="none" spc="0" normalizeH="0" baseline="0" noProof="0" dirty="0">
                <a:ln>
                  <a:noFill/>
                </a:ln>
                <a:solidFill>
                  <a:schemeClr val="tx1"/>
                </a:solidFill>
                <a:effectLst/>
                <a:uLnTx/>
                <a:uFillTx/>
                <a:latin typeface="+mn-ea"/>
                <a:ea typeface="+mn-ea"/>
                <a:cs typeface="+mn-cs"/>
              </a:rPr>
              <a:t>”   </a:t>
            </a:r>
            <a:r>
              <a:rPr kumimoji="0" lang="zh-CN" altLang="en-US" sz="1600" b="0" i="0" u="none" strike="noStrike" kern="1200" cap="none" spc="0" normalizeH="0" baseline="0" noProof="0" dirty="0">
                <a:ln>
                  <a:noFill/>
                </a:ln>
                <a:solidFill>
                  <a:schemeClr val="tx1"/>
                </a:solidFill>
                <a:effectLst/>
                <a:uLnTx/>
                <a:uFillTx/>
                <a:latin typeface="+mn-ea"/>
                <a:ea typeface="+mn-ea"/>
                <a:cs typeface="+mn-cs"/>
              </a:rPr>
              <a:t>生成二维码。</a:t>
            </a:r>
            <a:endParaRPr kumimoji="0" lang="en-US" altLang="zh-CN" sz="16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chemeClr val="tx1"/>
                </a:solidFill>
                <a:effectLst/>
                <a:uLnTx/>
                <a:uFillTx/>
                <a:latin typeface="+mn-ea"/>
                <a:ea typeface="+mn-ea"/>
                <a:cs typeface="+mn-cs"/>
              </a:rPr>
              <a:t>人脸识别：</a:t>
            </a:r>
            <a:r>
              <a:rPr kumimoji="0" lang="zh-CN" altLang="en-US" sz="1600" b="0" i="0" u="none" strike="noStrike" kern="1200" cap="none" spc="0" normalizeH="0" baseline="0" noProof="0" dirty="0">
                <a:ln>
                  <a:noFill/>
                </a:ln>
                <a:solidFill>
                  <a:schemeClr val="tx1"/>
                </a:solidFill>
                <a:effectLst/>
                <a:uLnTx/>
                <a:uFillTx/>
                <a:latin typeface="+mn-ea"/>
                <a:ea typeface="+mn-ea"/>
                <a:cs typeface="+mn-cs"/>
              </a:rPr>
              <a:t>常按右图二维码识别，捆绑一卡通帐号，按提示操作                 </a:t>
            </a:r>
            <a:endParaRPr kumimoji="0" lang="en-US" altLang="zh-CN" sz="16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chemeClr val="tx1"/>
                </a:solidFill>
                <a:effectLst/>
                <a:uLnTx/>
                <a:uFillTx/>
                <a:latin typeface="+mn-ea"/>
                <a:ea typeface="+mn-ea"/>
                <a:cs typeface="+mn-cs"/>
              </a:rPr>
              <a:t>                 </a:t>
            </a:r>
            <a:r>
              <a:rPr kumimoji="0" lang="zh-CN" altLang="en-US" sz="1600" b="0" i="0" u="none" strike="noStrike" kern="1200" cap="none" spc="0" normalizeH="0" baseline="0" noProof="0" dirty="0">
                <a:ln>
                  <a:noFill/>
                </a:ln>
                <a:solidFill>
                  <a:schemeClr val="tx1"/>
                </a:solidFill>
                <a:effectLst/>
                <a:uLnTx/>
                <a:uFillTx/>
                <a:latin typeface="+mn-ea"/>
                <a:ea typeface="+mn-ea"/>
                <a:cs typeface="+mn-cs"/>
              </a:rPr>
              <a:t>即可。</a:t>
            </a:r>
            <a:endParaRPr kumimoji="0" lang="en-US" altLang="zh-CN" sz="16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6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chemeClr val="tx1"/>
                </a:solidFill>
                <a:effectLst/>
                <a:uLnTx/>
                <a:uFillTx/>
                <a:latin typeface="+mn-ea"/>
                <a:ea typeface="+mn-ea"/>
                <a:cs typeface="+mn-cs"/>
              </a:rPr>
              <a:t>      </a:t>
            </a:r>
            <a:r>
              <a:rPr kumimoji="0" lang="zh-CN" altLang="en-US" sz="1600" b="0" i="0" u="none" strike="noStrike" kern="1200" cap="none" spc="0" normalizeH="0" baseline="0" noProof="0" dirty="0">
                <a:ln>
                  <a:noFill/>
                </a:ln>
                <a:solidFill>
                  <a:schemeClr val="tx1"/>
                </a:solidFill>
                <a:effectLst/>
                <a:uLnTx/>
                <a:uFillTx/>
                <a:latin typeface="+mn-ea"/>
                <a:ea typeface="+mn-ea"/>
                <a:cs typeface="+mn-cs"/>
              </a:rPr>
              <a:t>（图书馆一楼门禁系统旁公告板张贴有人脸识别使用方法）</a:t>
            </a:r>
            <a:endParaRPr kumimoji="0" lang="zh-CN" altLang="en-US" sz="1600" b="0" i="0" u="none" strike="noStrike" kern="1200" cap="none" spc="0" normalizeH="0" baseline="0" noProof="0" dirty="0">
              <a:ln>
                <a:noFill/>
              </a:ln>
              <a:solidFill>
                <a:schemeClr val="tx1"/>
              </a:solidFill>
              <a:effectLst/>
              <a:uLnTx/>
              <a:uFillTx/>
              <a:latin typeface="+mn-ea"/>
              <a:ea typeface="+mn-ea"/>
              <a:cs typeface="+mn-cs"/>
            </a:endParaRPr>
          </a:p>
        </p:txBody>
      </p:sp>
      <p:pic>
        <p:nvPicPr>
          <p:cNvPr id="92169" name="Picture 2"/>
          <p:cNvPicPr>
            <a:picLocks noChangeAspect="1"/>
          </p:cNvPicPr>
          <p:nvPr/>
        </p:nvPicPr>
        <p:blipFill>
          <a:blip r:embed="rId1"/>
          <a:stretch>
            <a:fillRect/>
          </a:stretch>
        </p:blipFill>
        <p:spPr>
          <a:xfrm>
            <a:off x="6443663" y="2851150"/>
            <a:ext cx="2332037" cy="1749425"/>
          </a:xfrm>
          <a:prstGeom prst="rect">
            <a:avLst/>
          </a:prstGeom>
          <a:noFill/>
          <a:ln w="9525">
            <a:noFill/>
          </a:ln>
        </p:spPr>
      </p:pic>
      <p:sp>
        <p:nvSpPr>
          <p:cNvPr id="92170" name="标题 61441"/>
          <p:cNvSpPr txBox="1"/>
          <p:nvPr/>
        </p:nvSpPr>
        <p:spPr>
          <a:xfrm>
            <a:off x="456883" y="233680"/>
            <a:ext cx="8229600" cy="755650"/>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r>
              <a:rPr lang="zh-CN" altLang="zh-CN" sz="3600" b="1" dirty="0">
                <a:latin typeface="华文中宋" panose="02010600040101010101" pitchFamily="2" charset="-122"/>
                <a:ea typeface="华文中宋" panose="02010600040101010101" pitchFamily="2" charset="-122"/>
                <a:sym typeface="Impact" panose="020B0806030902050204" pitchFamily="34" charset="0"/>
              </a:rPr>
              <a:t>一、图书馆概况</a:t>
            </a:r>
            <a:endParaRPr lang="zh-CN" altLang="zh-CN" sz="3600" b="1" dirty="0">
              <a:latin typeface="华文中宋" panose="02010600040101010101" pitchFamily="2" charset="-122"/>
              <a:ea typeface="华文中宋" panose="02010600040101010101" pitchFamily="2" charset="-122"/>
              <a:sym typeface="Impact" panose="020B0806030902050204" pitchFamily="34" charset="0"/>
            </a:endParaRPr>
          </a:p>
        </p:txBody>
      </p:sp>
      <p:sp>
        <p:nvSpPr>
          <p:cNvPr id="92171" name="TextBox 1"/>
          <p:cNvSpPr txBox="1"/>
          <p:nvPr/>
        </p:nvSpPr>
        <p:spPr>
          <a:xfrm>
            <a:off x="457200" y="1098550"/>
            <a:ext cx="3898900" cy="522288"/>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800" b="1" dirty="0">
                <a:solidFill>
                  <a:srgbClr val="9900CC"/>
                </a:solidFill>
                <a:latin typeface="华文中宋" panose="02010600040101010101" pitchFamily="2" charset="-122"/>
                <a:ea typeface="华文中宋" panose="02010600040101010101" pitchFamily="2" charset="-122"/>
              </a:rPr>
              <a:t>4</a:t>
            </a:r>
            <a:r>
              <a:rPr lang="zh-CN" altLang="en-US" sz="2800" b="1" dirty="0">
                <a:solidFill>
                  <a:srgbClr val="9900CC"/>
                </a:solidFill>
                <a:latin typeface="华文中宋" panose="02010600040101010101" pitchFamily="2" charset="-122"/>
                <a:ea typeface="华文中宋" panose="02010600040101010101" pitchFamily="2" charset="-122"/>
              </a:rPr>
              <a:t>、入馆和出馆</a:t>
            </a:r>
            <a:endParaRPr lang="zh-CN" altLang="en-US" sz="2800" b="1" dirty="0">
              <a:solidFill>
                <a:srgbClr val="9900CC"/>
              </a:solidFill>
              <a:latin typeface="华文中宋" panose="02010600040101010101" pitchFamily="2" charset="-122"/>
              <a:ea typeface="华文中宋" panose="02010600040101010101" pitchFamily="2" charset="-122"/>
            </a:endParaRPr>
          </a:p>
        </p:txBody>
      </p:sp>
      <p:sp>
        <p:nvSpPr>
          <p:cNvPr id="92172" name="矩形 1"/>
          <p:cNvSpPr/>
          <p:nvPr/>
        </p:nvSpPr>
        <p:spPr>
          <a:xfrm>
            <a:off x="593725" y="1624013"/>
            <a:ext cx="885825" cy="1322387"/>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4000" b="1" dirty="0">
                <a:solidFill>
                  <a:srgbClr val="8A0DA3"/>
                </a:solidFill>
                <a:latin typeface="华文隶书" panose="02010800040101010101" pitchFamily="2" charset="-122"/>
                <a:ea typeface="华文隶书" panose="02010800040101010101" pitchFamily="2" charset="-122"/>
              </a:rPr>
              <a:t>入馆</a:t>
            </a:r>
            <a:endParaRPr lang="en-US" altLang="zh-CN" sz="4000" b="1" dirty="0">
              <a:latin typeface="华文隶书" panose="02010800040101010101" pitchFamily="2" charset="-122"/>
              <a:ea typeface="华文隶书" panose="02010800040101010101" pitchFamily="2"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标题 61441"/>
          <p:cNvSpPr txBox="1"/>
          <p:nvPr/>
        </p:nvSpPr>
        <p:spPr>
          <a:xfrm>
            <a:off x="456883" y="260985"/>
            <a:ext cx="8229600" cy="755650"/>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r>
              <a:rPr lang="zh-CN" altLang="zh-CN" sz="3600" b="1" dirty="0">
                <a:latin typeface="华文中宋" panose="02010600040101010101" pitchFamily="2" charset="-122"/>
                <a:ea typeface="华文中宋" panose="02010600040101010101" pitchFamily="2" charset="-122"/>
                <a:sym typeface="Impact" panose="020B0806030902050204" pitchFamily="34" charset="0"/>
              </a:rPr>
              <a:t>一、图书馆概况</a:t>
            </a:r>
            <a:endParaRPr lang="zh-CN" altLang="en-US" sz="3600" b="1" dirty="0">
              <a:latin typeface="华文中宋" panose="02010600040101010101" pitchFamily="2" charset="-122"/>
              <a:ea typeface="华文中宋" panose="02010600040101010101" pitchFamily="2" charset="-122"/>
              <a:sym typeface="Impact" panose="020B0806030902050204" pitchFamily="34" charset="0"/>
            </a:endParaRPr>
          </a:p>
        </p:txBody>
      </p:sp>
      <p:sp>
        <p:nvSpPr>
          <p:cNvPr id="93187" name="TextBox 1"/>
          <p:cNvSpPr txBox="1"/>
          <p:nvPr/>
        </p:nvSpPr>
        <p:spPr>
          <a:xfrm>
            <a:off x="457200" y="1098550"/>
            <a:ext cx="3898900" cy="522288"/>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800" b="1" dirty="0">
                <a:solidFill>
                  <a:srgbClr val="9900CC"/>
                </a:solidFill>
                <a:latin typeface="华文中宋" panose="02010600040101010101" pitchFamily="2" charset="-122"/>
                <a:ea typeface="华文中宋" panose="02010600040101010101" pitchFamily="2" charset="-122"/>
              </a:rPr>
              <a:t>4</a:t>
            </a:r>
            <a:r>
              <a:rPr lang="zh-CN" altLang="en-US" sz="2800" b="1" dirty="0">
                <a:solidFill>
                  <a:srgbClr val="9900CC"/>
                </a:solidFill>
                <a:latin typeface="华文中宋" panose="02010600040101010101" pitchFamily="2" charset="-122"/>
                <a:ea typeface="华文中宋" panose="02010600040101010101" pitchFamily="2" charset="-122"/>
              </a:rPr>
              <a:t>、入馆和出馆</a:t>
            </a:r>
            <a:endParaRPr lang="zh-CN" altLang="en-US" sz="2800" b="1" dirty="0">
              <a:solidFill>
                <a:srgbClr val="9900CC"/>
              </a:solidFill>
              <a:latin typeface="华文中宋" panose="02010600040101010101" pitchFamily="2" charset="-122"/>
              <a:ea typeface="华文中宋" panose="02010600040101010101" pitchFamily="2" charset="-122"/>
            </a:endParaRPr>
          </a:p>
        </p:txBody>
      </p:sp>
      <p:sp>
        <p:nvSpPr>
          <p:cNvPr id="93188" name="矩形 1"/>
          <p:cNvSpPr/>
          <p:nvPr/>
        </p:nvSpPr>
        <p:spPr>
          <a:xfrm>
            <a:off x="323850" y="2176463"/>
            <a:ext cx="885825" cy="1322387"/>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4000" b="1" dirty="0">
                <a:solidFill>
                  <a:srgbClr val="8A0DA3"/>
                </a:solidFill>
                <a:latin typeface="华文隶书" panose="02010800040101010101" pitchFamily="2" charset="-122"/>
                <a:ea typeface="华文隶书" panose="02010800040101010101" pitchFamily="2" charset="-122"/>
              </a:rPr>
              <a:t>出馆</a:t>
            </a:r>
            <a:endParaRPr lang="en-US" altLang="zh-CN" sz="4000" b="1" dirty="0">
              <a:latin typeface="华文隶书" panose="02010800040101010101" pitchFamily="2" charset="-122"/>
              <a:ea typeface="华文隶书" panose="02010800040101010101" pitchFamily="2" charset="-122"/>
            </a:endParaRPr>
          </a:p>
        </p:txBody>
      </p:sp>
      <p:sp>
        <p:nvSpPr>
          <p:cNvPr id="3" name="矩形 2"/>
          <p:cNvSpPr/>
          <p:nvPr/>
        </p:nvSpPr>
        <p:spPr>
          <a:xfrm>
            <a:off x="1624013" y="1995488"/>
            <a:ext cx="7196138" cy="1027113"/>
          </a:xfrm>
          <a:prstGeom prst="rect">
            <a:avLst/>
          </a:prstGeom>
        </p:spPr>
        <p:txBody>
          <a:bodyPr lIns="91410" tIns="45705" rIns="91410" bIns="45705">
            <a:spAutoFit/>
          </a:bodyPr>
          <a:lstStyle/>
          <a:p>
            <a:pPr marL="0" marR="0" lvl="0" indent="0" algn="l" defTabSz="914400" rtl="0" eaLnBrk="0" fontAlgn="base" latinLnBrk="0" hangingPunct="0">
              <a:lnSpc>
                <a:spcPct val="100000"/>
              </a:lnSpc>
              <a:spcBef>
                <a:spcPct val="20000"/>
              </a:spcBef>
              <a:spcAft>
                <a:spcPct val="0"/>
              </a:spcAft>
              <a:buClr>
                <a:schemeClr val="accent1"/>
              </a:buClr>
              <a:buSzPct val="100000"/>
              <a:buFont typeface="Arial" panose="020B0604020202020204" pitchFamily="34" charset="0"/>
              <a:buNone/>
              <a:defRPr/>
            </a:pPr>
            <a:r>
              <a:rPr kumimoji="0" lang="en-US" altLang="zh-CN" sz="2000" b="0" i="0" u="none" strike="noStrike" kern="1200" cap="none" spc="0" normalizeH="0" baseline="0" noProof="0" dirty="0">
                <a:ln>
                  <a:noFill/>
                </a:ln>
                <a:solidFill>
                  <a:schemeClr val="tx2"/>
                </a:solidFill>
                <a:effectLst/>
                <a:uLnTx/>
                <a:uFillTx/>
                <a:latin typeface="+mn-lt"/>
                <a:ea typeface="+mn-ea"/>
                <a:cs typeface="+mn-cs"/>
              </a:rPr>
              <a:t>         </a:t>
            </a:r>
            <a:r>
              <a:rPr kumimoji="0" lang="zh-CN" altLang="zh-CN" sz="2000" b="0" i="0" u="none" strike="noStrike" kern="1200" cap="none" spc="0" normalizeH="0" baseline="0" noProof="0" dirty="0">
                <a:ln>
                  <a:noFill/>
                </a:ln>
                <a:solidFill>
                  <a:schemeClr val="tx1"/>
                </a:solidFill>
                <a:effectLst/>
                <a:uLnTx/>
                <a:uFillTx/>
                <a:latin typeface="+mn-lt"/>
                <a:ea typeface="+mn-ea"/>
                <a:cs typeface="+mn-cs"/>
              </a:rPr>
              <a:t>读者由专门的通道出馆，出馆时若门禁系统报警并关闭，可能是由于读者借书操作不当，请自觉返回将所借图书交给借还书处老师检查。</a:t>
            </a:r>
            <a:endParaRPr kumimoji="0" lang="zh-CN" altLang="zh-CN"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93190" name="矩形 1"/>
          <p:cNvSpPr/>
          <p:nvPr/>
        </p:nvSpPr>
        <p:spPr>
          <a:xfrm>
            <a:off x="1862138" y="3184525"/>
            <a:ext cx="6373812" cy="1568450"/>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2400" dirty="0">
                <a:solidFill>
                  <a:srgbClr val="073E87"/>
                </a:solidFill>
                <a:latin typeface="Candara" panose="020E0502030303020204" pitchFamily="34" charset="0"/>
                <a:ea typeface="华文楷体" panose="02010600040101010101" pitchFamily="2" charset="-122"/>
              </a:rPr>
              <a:t>注意：</a:t>
            </a:r>
            <a:endParaRPr lang="en-US" altLang="zh-CN" sz="2400" dirty="0">
              <a:solidFill>
                <a:srgbClr val="073E87"/>
              </a:solidFill>
              <a:latin typeface="Candara" panose="020E0502030303020204" pitchFamily="34" charset="0"/>
              <a:ea typeface="华文楷体" panose="02010600040101010101" pitchFamily="2" charset="-122"/>
            </a:endParaRPr>
          </a:p>
          <a:p>
            <a:pPr marL="0" lvl="0" indent="0" defTabSz="914400" eaLnBrk="1" hangingPunct="1">
              <a:lnSpc>
                <a:spcPct val="100000"/>
              </a:lnSpc>
              <a:spcBef>
                <a:spcPct val="0"/>
              </a:spcBef>
              <a:buNone/>
            </a:pPr>
            <a:r>
              <a:rPr lang="zh-CN" altLang="en-US" sz="2400" dirty="0">
                <a:solidFill>
                  <a:srgbClr val="073E87"/>
                </a:solidFill>
                <a:latin typeface="Candara" panose="020E0502030303020204" pitchFamily="34" charset="0"/>
                <a:ea typeface="华文楷体" panose="02010600040101010101" pitchFamily="2" charset="-122"/>
              </a:rPr>
              <a:t>          预约入馆的读者离开图书馆时无需扫描图书馆门口张贴的二维码签退，系统已设为自动签退。</a:t>
            </a:r>
            <a:endParaRPr lang="zh-CN" altLang="en-US" sz="2400" dirty="0">
              <a:solidFill>
                <a:srgbClr val="073E87"/>
              </a:solidFill>
              <a:latin typeface="Candara" panose="020E0502030303020204" pitchFamily="34" charset="0"/>
              <a:ea typeface="华文楷体" panose="02010600040101010101"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3" name="chenying0907 52"/>
          <p:cNvGrpSpPr/>
          <p:nvPr/>
        </p:nvGrpSpPr>
        <p:grpSpPr>
          <a:xfrm>
            <a:off x="2724150" y="1493838"/>
            <a:ext cx="954088" cy="817562"/>
            <a:chOff x="6549258" y="2489790"/>
            <a:chExt cx="1272229" cy="1089866"/>
          </a:xfrm>
        </p:grpSpPr>
        <p:grpSp>
          <p:nvGrpSpPr>
            <p:cNvPr id="94235" name="chenying0907 53"/>
            <p:cNvGrpSpPr/>
            <p:nvPr/>
          </p:nvGrpSpPr>
          <p:grpSpPr>
            <a:xfrm>
              <a:off x="6549258" y="2489790"/>
              <a:ext cx="1092096" cy="1089866"/>
              <a:chOff x="1188720" y="1335024"/>
              <a:chExt cx="900000" cy="900000"/>
            </a:xfrm>
          </p:grpSpPr>
          <p:sp>
            <p:nvSpPr>
              <p:cNvPr id="56" name="矩形 55"/>
              <p:cNvSpPr/>
              <p:nvPr/>
            </p:nvSpPr>
            <p:spPr>
              <a:xfrm>
                <a:off x="1188720" y="1335024"/>
                <a:ext cx="900165" cy="900000"/>
              </a:xfrm>
              <a:prstGeom prst="rect">
                <a:avLst/>
              </a:prstGeom>
              <a:noFill/>
              <a:ln w="19050" cap="flat" cmpd="sng" algn="ctr">
                <a:solidFill>
                  <a:srgbClr val="5F7797"/>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A3838"/>
                  </a:solidFill>
                  <a:effectLst/>
                  <a:uLnTx/>
                  <a:uFillTx/>
                  <a:latin typeface="Arial" panose="020B0604020202020204"/>
                  <a:ea typeface="微软雅黑" panose="020B0503020204020204" pitchFamily="34" charset="-122"/>
                  <a:cs typeface="+mn-cs"/>
                </a:endParaRPr>
              </a:p>
            </p:txBody>
          </p:sp>
          <p:cxnSp>
            <p:nvCxnSpPr>
              <p:cNvPr id="94238" name="直接连接符 56"/>
              <p:cNvCxnSpPr/>
              <p:nvPr/>
            </p:nvCxnSpPr>
            <p:spPr>
              <a:xfrm>
                <a:off x="1188720" y="1785944"/>
                <a:ext cx="900000" cy="0"/>
              </a:xfrm>
              <a:prstGeom prst="line">
                <a:avLst/>
              </a:prstGeom>
              <a:ln w="12700" cap="flat" cmpd="sng">
                <a:solidFill>
                  <a:schemeClr val="tx2"/>
                </a:solidFill>
                <a:prstDash val="dash"/>
                <a:miter/>
                <a:headEnd type="none" w="med" len="med"/>
                <a:tailEnd type="none" w="med" len="med"/>
              </a:ln>
            </p:spPr>
          </p:cxnSp>
          <p:cxnSp>
            <p:nvCxnSpPr>
              <p:cNvPr id="94239" name="直接连接符 57"/>
              <p:cNvCxnSpPr/>
              <p:nvPr/>
            </p:nvCxnSpPr>
            <p:spPr>
              <a:xfrm rot="5400000">
                <a:off x="1188719" y="1785025"/>
                <a:ext cx="900000" cy="0"/>
              </a:xfrm>
              <a:prstGeom prst="line">
                <a:avLst/>
              </a:prstGeom>
              <a:ln w="12700" cap="flat" cmpd="sng">
                <a:solidFill>
                  <a:srgbClr val="5F7797"/>
                </a:solidFill>
                <a:prstDash val="dash"/>
                <a:miter/>
                <a:headEnd type="none" w="med" len="med"/>
                <a:tailEnd type="none" w="med" len="med"/>
              </a:ln>
            </p:spPr>
          </p:cxnSp>
        </p:grpSp>
        <p:sp>
          <p:nvSpPr>
            <p:cNvPr id="94236" name="文本框 54"/>
            <p:cNvSpPr txBox="1"/>
            <p:nvPr>
              <p:custDataLst>
                <p:tags r:id="rId1"/>
              </p:custDataLst>
            </p:nvPr>
          </p:nvSpPr>
          <p:spPr>
            <a:xfrm>
              <a:off x="6626869" y="2526891"/>
              <a:ext cx="1194618" cy="1046439"/>
            </a:xfrm>
            <a:prstGeom prst="rect">
              <a:avLst/>
            </a:prstGeom>
            <a:noFill/>
            <a:ln w="9525">
              <a:noFill/>
            </a:ln>
          </p:spPr>
          <p:txBody>
            <a:bodyPr>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4500" b="1" dirty="0">
                  <a:solidFill>
                    <a:srgbClr val="5F7797"/>
                  </a:solidFill>
                  <a:latin typeface="华文新魏" panose="02010800040101010101" pitchFamily="2" charset="-122"/>
                  <a:ea typeface="华文新魏" panose="02010800040101010101" pitchFamily="2" charset="-122"/>
                </a:rPr>
                <a:t>第</a:t>
              </a:r>
              <a:endParaRPr lang="zh-CN" altLang="en-US" sz="4500" b="1" dirty="0">
                <a:solidFill>
                  <a:srgbClr val="5F7797"/>
                </a:solidFill>
                <a:latin typeface="华文新魏" panose="02010800040101010101" pitchFamily="2" charset="-122"/>
                <a:ea typeface="华文新魏" panose="02010800040101010101" pitchFamily="2" charset="-122"/>
              </a:endParaRPr>
            </a:p>
          </p:txBody>
        </p:sp>
      </p:grpSp>
      <p:grpSp>
        <p:nvGrpSpPr>
          <p:cNvPr id="59" name="chenying0907 58"/>
          <p:cNvGrpSpPr/>
          <p:nvPr/>
        </p:nvGrpSpPr>
        <p:grpSpPr>
          <a:xfrm>
            <a:off x="3695700" y="1493838"/>
            <a:ext cx="973138" cy="1019175"/>
            <a:chOff x="7846400" y="2489790"/>
            <a:chExt cx="1296148" cy="1358588"/>
          </a:xfrm>
        </p:grpSpPr>
        <p:grpSp>
          <p:nvGrpSpPr>
            <p:cNvPr id="94230" name="chenying0907 57"/>
            <p:cNvGrpSpPr/>
            <p:nvPr/>
          </p:nvGrpSpPr>
          <p:grpSpPr>
            <a:xfrm>
              <a:off x="7846400" y="2489790"/>
              <a:ext cx="1089866" cy="1089866"/>
              <a:chOff x="1188720" y="1335024"/>
              <a:chExt cx="900000" cy="900000"/>
            </a:xfrm>
          </p:grpSpPr>
          <p:sp>
            <p:nvSpPr>
              <p:cNvPr id="62" name="矩形 61"/>
              <p:cNvSpPr/>
              <p:nvPr/>
            </p:nvSpPr>
            <p:spPr>
              <a:xfrm>
                <a:off x="1188720" y="1335024"/>
                <a:ext cx="899230" cy="899972"/>
              </a:xfrm>
              <a:prstGeom prst="rect">
                <a:avLst/>
              </a:prstGeom>
              <a:noFill/>
              <a:ln w="19050" cap="flat" cmpd="sng" algn="ctr">
                <a:solidFill>
                  <a:srgbClr val="5F7797"/>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5F7797"/>
                  </a:solidFill>
                  <a:effectLst/>
                  <a:uLnTx/>
                  <a:uFillTx/>
                  <a:latin typeface="Arial" panose="020B0604020202020204"/>
                  <a:ea typeface="微软雅黑" panose="020B0503020204020204" pitchFamily="34" charset="-122"/>
                  <a:cs typeface="+mn-cs"/>
                </a:endParaRPr>
              </a:p>
            </p:txBody>
          </p:sp>
          <p:cxnSp>
            <p:nvCxnSpPr>
              <p:cNvPr id="94233" name="直接连接符 62"/>
              <p:cNvCxnSpPr/>
              <p:nvPr/>
            </p:nvCxnSpPr>
            <p:spPr>
              <a:xfrm>
                <a:off x="1188720" y="1785944"/>
                <a:ext cx="900000" cy="0"/>
              </a:xfrm>
              <a:prstGeom prst="line">
                <a:avLst/>
              </a:prstGeom>
              <a:ln w="12700" cap="flat" cmpd="sng">
                <a:solidFill>
                  <a:srgbClr val="5F7797"/>
                </a:solidFill>
                <a:prstDash val="dash"/>
                <a:miter/>
                <a:headEnd type="none" w="med" len="med"/>
                <a:tailEnd type="none" w="med" len="med"/>
              </a:ln>
            </p:spPr>
          </p:cxnSp>
          <p:cxnSp>
            <p:nvCxnSpPr>
              <p:cNvPr id="94234" name="直接连接符 63"/>
              <p:cNvCxnSpPr/>
              <p:nvPr/>
            </p:nvCxnSpPr>
            <p:spPr>
              <a:xfrm rot="5400000">
                <a:off x="1189639" y="1785025"/>
                <a:ext cx="900000" cy="0"/>
              </a:xfrm>
              <a:prstGeom prst="line">
                <a:avLst/>
              </a:prstGeom>
              <a:ln w="12700" cap="flat" cmpd="sng">
                <a:solidFill>
                  <a:srgbClr val="5F7797"/>
                </a:solidFill>
                <a:prstDash val="dash"/>
                <a:miter/>
                <a:headEnd type="none" w="med" len="med"/>
                <a:tailEnd type="none" w="med" len="med"/>
              </a:ln>
            </p:spPr>
          </p:cxnSp>
        </p:grpSp>
        <p:sp>
          <p:nvSpPr>
            <p:cNvPr id="94231" name="文本框 60"/>
            <p:cNvSpPr txBox="1"/>
            <p:nvPr>
              <p:custDataLst>
                <p:tags r:id="rId2"/>
              </p:custDataLst>
            </p:nvPr>
          </p:nvSpPr>
          <p:spPr>
            <a:xfrm>
              <a:off x="7945700" y="2494161"/>
              <a:ext cx="1196848" cy="1354217"/>
            </a:xfrm>
            <a:prstGeom prst="rect">
              <a:avLst/>
            </a:prstGeom>
            <a:noFill/>
            <a:ln w="9525">
              <a:noFill/>
            </a:ln>
          </p:spPr>
          <p:txBody>
            <a:bodyPr>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6000" b="1" dirty="0">
                  <a:solidFill>
                    <a:srgbClr val="5F7797"/>
                  </a:solidFill>
                  <a:latin typeface="华文新魏" panose="02010800040101010101" pitchFamily="2" charset="-122"/>
                  <a:ea typeface="华文新魏" panose="02010800040101010101" pitchFamily="2" charset="-122"/>
                </a:rPr>
                <a:t>二</a:t>
              </a:r>
              <a:endParaRPr lang="zh-CN" altLang="en-US" sz="6000" b="1" dirty="0">
                <a:solidFill>
                  <a:srgbClr val="5F7797"/>
                </a:solidFill>
                <a:latin typeface="华文新魏" panose="02010800040101010101" pitchFamily="2" charset="-122"/>
                <a:ea typeface="华文新魏" panose="02010800040101010101" pitchFamily="2" charset="-122"/>
              </a:endParaRPr>
            </a:p>
          </p:txBody>
        </p:sp>
      </p:grpSp>
      <p:grpSp>
        <p:nvGrpSpPr>
          <p:cNvPr id="65" name="chenying0907 64"/>
          <p:cNvGrpSpPr/>
          <p:nvPr/>
        </p:nvGrpSpPr>
        <p:grpSpPr>
          <a:xfrm>
            <a:off x="4668838" y="1493838"/>
            <a:ext cx="941387" cy="1016000"/>
            <a:chOff x="9143542" y="2489789"/>
            <a:chExt cx="1254018" cy="1354218"/>
          </a:xfrm>
        </p:grpSpPr>
        <p:grpSp>
          <p:nvGrpSpPr>
            <p:cNvPr id="94225" name="chenying0907 61"/>
            <p:cNvGrpSpPr/>
            <p:nvPr/>
          </p:nvGrpSpPr>
          <p:grpSpPr>
            <a:xfrm>
              <a:off x="9143542" y="2489790"/>
              <a:ext cx="1089866" cy="1089866"/>
              <a:chOff x="1188720" y="1335024"/>
              <a:chExt cx="900000" cy="900000"/>
            </a:xfrm>
          </p:grpSpPr>
          <p:sp>
            <p:nvSpPr>
              <p:cNvPr id="68" name="矩形 67"/>
              <p:cNvSpPr/>
              <p:nvPr/>
            </p:nvSpPr>
            <p:spPr>
              <a:xfrm>
                <a:off x="1188720" y="1335023"/>
                <a:ext cx="899343" cy="899881"/>
              </a:xfrm>
              <a:prstGeom prst="rect">
                <a:avLst/>
              </a:prstGeom>
              <a:noFill/>
              <a:ln w="19050" cap="flat" cmpd="sng" algn="ctr">
                <a:solidFill>
                  <a:srgbClr val="5F7797"/>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5F7797"/>
                  </a:solidFill>
                  <a:effectLst/>
                  <a:uLnTx/>
                  <a:uFillTx/>
                  <a:latin typeface="Arial" panose="020B0604020202020204"/>
                  <a:ea typeface="微软雅黑" panose="020B0503020204020204" pitchFamily="34" charset="-122"/>
                  <a:cs typeface="+mn-cs"/>
                </a:endParaRPr>
              </a:p>
            </p:txBody>
          </p:sp>
          <p:cxnSp>
            <p:nvCxnSpPr>
              <p:cNvPr id="94228" name="直接连接符 68"/>
              <p:cNvCxnSpPr/>
              <p:nvPr/>
            </p:nvCxnSpPr>
            <p:spPr>
              <a:xfrm>
                <a:off x="1188720" y="1785944"/>
                <a:ext cx="900000" cy="0"/>
              </a:xfrm>
              <a:prstGeom prst="line">
                <a:avLst/>
              </a:prstGeom>
              <a:ln w="12700" cap="flat" cmpd="sng">
                <a:solidFill>
                  <a:srgbClr val="5F7797"/>
                </a:solidFill>
                <a:prstDash val="dash"/>
                <a:miter/>
                <a:headEnd type="none" w="med" len="med"/>
                <a:tailEnd type="none" w="med" len="med"/>
              </a:ln>
            </p:spPr>
          </p:cxnSp>
          <p:cxnSp>
            <p:nvCxnSpPr>
              <p:cNvPr id="94229" name="直接连接符 69"/>
              <p:cNvCxnSpPr/>
              <p:nvPr/>
            </p:nvCxnSpPr>
            <p:spPr>
              <a:xfrm rot="5400000">
                <a:off x="1189639" y="1785025"/>
                <a:ext cx="900000" cy="0"/>
              </a:xfrm>
              <a:prstGeom prst="line">
                <a:avLst/>
              </a:prstGeom>
              <a:ln w="12700" cap="flat" cmpd="sng">
                <a:solidFill>
                  <a:srgbClr val="5F7797"/>
                </a:solidFill>
                <a:prstDash val="dash"/>
                <a:miter/>
                <a:headEnd type="none" w="med" len="med"/>
                <a:tailEnd type="none" w="med" len="med"/>
              </a:ln>
            </p:spPr>
          </p:cxnSp>
        </p:grpSp>
        <p:sp>
          <p:nvSpPr>
            <p:cNvPr id="94226" name="文本框 66"/>
            <p:cNvSpPr txBox="1"/>
            <p:nvPr>
              <p:custDataLst>
                <p:tags r:id="rId3"/>
              </p:custDataLst>
            </p:nvPr>
          </p:nvSpPr>
          <p:spPr>
            <a:xfrm>
              <a:off x="9200713" y="2489789"/>
              <a:ext cx="1196847" cy="1354218"/>
            </a:xfrm>
            <a:prstGeom prst="rect">
              <a:avLst/>
            </a:prstGeom>
            <a:noFill/>
            <a:ln w="9525">
              <a:noFill/>
            </a:ln>
          </p:spPr>
          <p:txBody>
            <a:bodyPr>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6000" b="1" dirty="0">
                  <a:solidFill>
                    <a:srgbClr val="5F7797"/>
                  </a:solidFill>
                  <a:latin typeface="华文新魏" panose="02010800040101010101" pitchFamily="2" charset="-122"/>
                  <a:ea typeface="华文新魏" panose="02010800040101010101" pitchFamily="2" charset="-122"/>
                </a:rPr>
                <a:t>章</a:t>
              </a:r>
              <a:endParaRPr lang="zh-CN" altLang="en-US" sz="6000" b="1" dirty="0">
                <a:solidFill>
                  <a:srgbClr val="5F7797"/>
                </a:solidFill>
                <a:latin typeface="华文新魏" panose="02010800040101010101" pitchFamily="2" charset="-122"/>
                <a:ea typeface="华文新魏" panose="02010800040101010101" pitchFamily="2" charset="-122"/>
              </a:endParaRPr>
            </a:p>
          </p:txBody>
        </p:sp>
      </p:grpSp>
      <p:grpSp>
        <p:nvGrpSpPr>
          <p:cNvPr id="71" name="chenying0907 70"/>
          <p:cNvGrpSpPr/>
          <p:nvPr/>
        </p:nvGrpSpPr>
        <p:grpSpPr>
          <a:xfrm>
            <a:off x="5640388" y="1493838"/>
            <a:ext cx="982662" cy="1022350"/>
            <a:chOff x="10438454" y="2489790"/>
            <a:chExt cx="1309737" cy="1361812"/>
          </a:xfrm>
        </p:grpSpPr>
        <p:grpSp>
          <p:nvGrpSpPr>
            <p:cNvPr id="94220" name="chenying0907 65"/>
            <p:cNvGrpSpPr/>
            <p:nvPr/>
          </p:nvGrpSpPr>
          <p:grpSpPr>
            <a:xfrm>
              <a:off x="10438454" y="2489790"/>
              <a:ext cx="1092096" cy="1089866"/>
              <a:chOff x="1188720" y="1335024"/>
              <a:chExt cx="900000" cy="900000"/>
            </a:xfrm>
          </p:grpSpPr>
          <p:sp>
            <p:nvSpPr>
              <p:cNvPr id="74" name="矩形 73"/>
              <p:cNvSpPr/>
              <p:nvPr/>
            </p:nvSpPr>
            <p:spPr>
              <a:xfrm>
                <a:off x="1188720" y="1335024"/>
                <a:ext cx="899756" cy="899306"/>
              </a:xfrm>
              <a:prstGeom prst="rect">
                <a:avLst/>
              </a:prstGeom>
              <a:noFill/>
              <a:ln w="19050" cap="flat" cmpd="sng" algn="ctr">
                <a:solidFill>
                  <a:srgbClr val="5F7797"/>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5F7797"/>
                  </a:solidFill>
                  <a:effectLst/>
                  <a:uLnTx/>
                  <a:uFillTx/>
                  <a:latin typeface="Arial" panose="020B0604020202020204"/>
                  <a:ea typeface="微软雅黑" panose="020B0503020204020204" pitchFamily="34" charset="-122"/>
                  <a:cs typeface="+mn-cs"/>
                </a:endParaRPr>
              </a:p>
            </p:txBody>
          </p:sp>
          <p:cxnSp>
            <p:nvCxnSpPr>
              <p:cNvPr id="94223" name="直接连接符 74"/>
              <p:cNvCxnSpPr/>
              <p:nvPr/>
            </p:nvCxnSpPr>
            <p:spPr>
              <a:xfrm>
                <a:off x="1188720" y="1785944"/>
                <a:ext cx="900000" cy="0"/>
              </a:xfrm>
              <a:prstGeom prst="line">
                <a:avLst/>
              </a:prstGeom>
              <a:ln w="12700" cap="flat" cmpd="sng">
                <a:solidFill>
                  <a:srgbClr val="5F7797"/>
                </a:solidFill>
                <a:prstDash val="dash"/>
                <a:miter/>
                <a:headEnd type="none" w="med" len="med"/>
                <a:tailEnd type="none" w="med" len="med"/>
              </a:ln>
            </p:spPr>
          </p:cxnSp>
          <p:cxnSp>
            <p:nvCxnSpPr>
              <p:cNvPr id="94224" name="直接连接符 75"/>
              <p:cNvCxnSpPr/>
              <p:nvPr/>
            </p:nvCxnSpPr>
            <p:spPr>
              <a:xfrm rot="5400000">
                <a:off x="1188720" y="1785025"/>
                <a:ext cx="900000" cy="0"/>
              </a:xfrm>
              <a:prstGeom prst="line">
                <a:avLst/>
              </a:prstGeom>
              <a:ln w="12700" cap="flat" cmpd="sng">
                <a:solidFill>
                  <a:srgbClr val="5F7797"/>
                </a:solidFill>
                <a:prstDash val="dash"/>
                <a:miter/>
                <a:headEnd type="none" w="med" len="med"/>
                <a:tailEnd type="none" w="med" len="med"/>
              </a:ln>
            </p:spPr>
          </p:cxnSp>
        </p:grpSp>
        <p:sp>
          <p:nvSpPr>
            <p:cNvPr id="94221" name="文本框 72"/>
            <p:cNvSpPr txBox="1"/>
            <p:nvPr>
              <p:custDataLst>
                <p:tags r:id="rId4"/>
              </p:custDataLst>
            </p:nvPr>
          </p:nvSpPr>
          <p:spPr>
            <a:xfrm>
              <a:off x="10553573" y="2497385"/>
              <a:ext cx="1194618" cy="1354217"/>
            </a:xfrm>
            <a:prstGeom prst="rect">
              <a:avLst/>
            </a:prstGeom>
            <a:noFill/>
            <a:ln w="9525">
              <a:noFill/>
            </a:ln>
          </p:spPr>
          <p:txBody>
            <a:bodyPr>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6000" b="1" dirty="0">
                  <a:solidFill>
                    <a:srgbClr val="5F7797"/>
                  </a:solidFill>
                  <a:latin typeface="华文新魏" panose="02010800040101010101" pitchFamily="2" charset="-122"/>
                  <a:ea typeface="华文新魏" panose="02010800040101010101" pitchFamily="2" charset="-122"/>
                </a:rPr>
                <a:t>节</a:t>
              </a:r>
              <a:endParaRPr lang="zh-CN" altLang="en-US" sz="6000" b="1" dirty="0">
                <a:solidFill>
                  <a:srgbClr val="5F7797"/>
                </a:solidFill>
                <a:latin typeface="华文新魏" panose="02010800040101010101" pitchFamily="2" charset="-122"/>
                <a:ea typeface="华文新魏" panose="02010800040101010101" pitchFamily="2" charset="-122"/>
              </a:endParaRPr>
            </a:p>
          </p:txBody>
        </p:sp>
      </p:grpSp>
      <p:sp>
        <p:nvSpPr>
          <p:cNvPr id="77" name="文本框 76"/>
          <p:cNvSpPr txBox="1"/>
          <p:nvPr>
            <p:custDataLst>
              <p:tags r:id="rId5"/>
            </p:custDataLst>
          </p:nvPr>
        </p:nvSpPr>
        <p:spPr>
          <a:xfrm>
            <a:off x="2949575" y="1082675"/>
            <a:ext cx="528638" cy="392113"/>
          </a:xfrm>
          <a:prstGeom prst="rect">
            <a:avLst/>
          </a:prstGeom>
          <a:noFill/>
          <a:ln w="9525">
            <a:noFill/>
          </a:ln>
        </p:spPr>
        <p:txBody>
          <a:bodyPr lIns="68564" tIns="34289" rIns="68564" bIns="34289">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5F7797"/>
                </a:solidFill>
                <a:latin typeface="华文新魏" panose="02010800040101010101" pitchFamily="2" charset="-122"/>
                <a:ea typeface="华文新魏" panose="02010800040101010101" pitchFamily="2" charset="-122"/>
              </a:rPr>
              <a:t>di</a:t>
            </a:r>
            <a:endParaRPr lang="zh-CN" altLang="en-US" b="1" dirty="0">
              <a:solidFill>
                <a:srgbClr val="5F7797"/>
              </a:solidFill>
              <a:latin typeface="华文新魏" panose="02010800040101010101" pitchFamily="2" charset="-122"/>
              <a:ea typeface="华文新魏" panose="02010800040101010101" pitchFamily="2" charset="-122"/>
            </a:endParaRPr>
          </a:p>
        </p:txBody>
      </p:sp>
      <p:sp>
        <p:nvSpPr>
          <p:cNvPr id="78" name="文本框 77"/>
          <p:cNvSpPr txBox="1"/>
          <p:nvPr>
            <p:custDataLst>
              <p:tags r:id="rId6"/>
            </p:custDataLst>
          </p:nvPr>
        </p:nvSpPr>
        <p:spPr>
          <a:xfrm>
            <a:off x="3922713" y="1082675"/>
            <a:ext cx="525462" cy="500063"/>
          </a:xfrm>
          <a:prstGeom prst="rect">
            <a:avLst/>
          </a:prstGeom>
          <a:noFill/>
          <a:ln w="9525">
            <a:noFill/>
          </a:ln>
        </p:spPr>
        <p:txBody>
          <a:bodyPr lIns="68564" tIns="34289" rIns="68564" bIns="34289">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2800" b="1" dirty="0">
                <a:solidFill>
                  <a:srgbClr val="5F7797"/>
                </a:solidFill>
                <a:latin typeface="华文新魏" panose="02010800040101010101" pitchFamily="2" charset="-122"/>
                <a:ea typeface="华文新魏" panose="02010800040101010101" pitchFamily="2" charset="-122"/>
              </a:rPr>
              <a:t>er</a:t>
            </a:r>
            <a:endParaRPr lang="zh-CN" altLang="en-US" sz="2800" b="1" dirty="0">
              <a:solidFill>
                <a:srgbClr val="5F7797"/>
              </a:solidFill>
              <a:latin typeface="华文新魏" panose="02010800040101010101" pitchFamily="2" charset="-122"/>
              <a:ea typeface="华文新魏" panose="02010800040101010101" pitchFamily="2" charset="-122"/>
            </a:endParaRPr>
          </a:p>
        </p:txBody>
      </p:sp>
      <p:sp>
        <p:nvSpPr>
          <p:cNvPr id="79" name="文本框 78"/>
          <p:cNvSpPr txBox="1"/>
          <p:nvPr>
            <p:custDataLst>
              <p:tags r:id="rId7"/>
            </p:custDataLst>
          </p:nvPr>
        </p:nvSpPr>
        <p:spPr>
          <a:xfrm>
            <a:off x="4668838" y="1089025"/>
            <a:ext cx="1157287" cy="500063"/>
          </a:xfrm>
          <a:prstGeom prst="rect">
            <a:avLst/>
          </a:prstGeom>
          <a:noFill/>
          <a:ln w="9525">
            <a:noFill/>
          </a:ln>
        </p:spPr>
        <p:txBody>
          <a:bodyPr lIns="68564" tIns="34289" rIns="68564" bIns="34289">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2800" b="1" dirty="0">
                <a:solidFill>
                  <a:srgbClr val="5F7797"/>
                </a:solidFill>
                <a:latin typeface="华文新魏" panose="02010800040101010101" pitchFamily="2" charset="-122"/>
                <a:ea typeface="华文新魏" panose="02010800040101010101" pitchFamily="2" charset="-122"/>
              </a:rPr>
              <a:t>zhang</a:t>
            </a:r>
            <a:endParaRPr lang="zh-CN" altLang="en-US" sz="2800" b="1" dirty="0">
              <a:solidFill>
                <a:srgbClr val="5F7797"/>
              </a:solidFill>
              <a:latin typeface="华文新魏" panose="02010800040101010101" pitchFamily="2" charset="-122"/>
              <a:ea typeface="华文新魏" panose="02010800040101010101" pitchFamily="2" charset="-122"/>
            </a:endParaRPr>
          </a:p>
        </p:txBody>
      </p:sp>
      <p:sp>
        <p:nvSpPr>
          <p:cNvPr id="80" name="文本框 79"/>
          <p:cNvSpPr txBox="1"/>
          <p:nvPr>
            <p:custDataLst>
              <p:tags r:id="rId8"/>
            </p:custDataLst>
          </p:nvPr>
        </p:nvSpPr>
        <p:spPr>
          <a:xfrm>
            <a:off x="5867400" y="1082675"/>
            <a:ext cx="627063" cy="500063"/>
          </a:xfrm>
          <a:prstGeom prst="rect">
            <a:avLst/>
          </a:prstGeom>
          <a:noFill/>
          <a:ln w="9525">
            <a:noFill/>
          </a:ln>
        </p:spPr>
        <p:txBody>
          <a:bodyPr lIns="68564" tIns="34289" rIns="68564" bIns="34289">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2800" b="1" dirty="0">
                <a:solidFill>
                  <a:srgbClr val="5F7797"/>
                </a:solidFill>
                <a:latin typeface="华文新魏" panose="02010800040101010101" pitchFamily="2" charset="-122"/>
                <a:ea typeface="华文新魏" panose="02010800040101010101" pitchFamily="2" charset="-122"/>
              </a:rPr>
              <a:t>jie</a:t>
            </a:r>
            <a:endParaRPr lang="zh-CN" altLang="en-US" sz="2800" b="1" dirty="0">
              <a:solidFill>
                <a:srgbClr val="5F7797"/>
              </a:solidFill>
              <a:latin typeface="华文新魏" panose="02010800040101010101" pitchFamily="2" charset="-122"/>
              <a:ea typeface="华文新魏" panose="02010800040101010101" pitchFamily="2" charset="-122"/>
            </a:endParaRPr>
          </a:p>
        </p:txBody>
      </p:sp>
      <p:sp>
        <p:nvSpPr>
          <p:cNvPr id="82" name="文本框 81"/>
          <p:cNvSpPr txBox="1"/>
          <p:nvPr>
            <p:custDataLst>
              <p:tags r:id="rId9"/>
            </p:custDataLst>
          </p:nvPr>
        </p:nvSpPr>
        <p:spPr>
          <a:xfrm>
            <a:off x="2234311" y="2806666"/>
            <a:ext cx="4988378" cy="942012"/>
          </a:xfrm>
          <a:prstGeom prst="rect">
            <a:avLst/>
          </a:prstGeom>
          <a:noFill/>
        </p:spPr>
        <p:txBody>
          <a:bodyPr lIns="68564" tIns="34289" rIns="68564" bIns="34289"/>
          <a:lstStyle>
            <a:defPPr>
              <a:defRPr lang="zh-CN"/>
            </a:defPPr>
            <a:lvl1pPr algn="ctr">
              <a:lnSpc>
                <a:spcPct val="150000"/>
              </a:lnSpc>
              <a:defRPr sz="6000" b="1">
                <a:blipFill>
                  <a:blip r:embed="rId10"/>
                  <a:stretch>
                    <a:fillRect/>
                  </a:stretch>
                </a:blipFill>
                <a:latin typeface="+mn-ea"/>
              </a:defRPr>
            </a:lvl1pPr>
          </a:lstStyle>
          <a:p>
            <a:pPr marL="0" marR="0" lvl="0" indent="0" algn="ctr" defTabSz="685800" rtl="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6000" b="1" i="0" u="none" strike="noStrike" kern="1200" cap="none" spc="0" normalizeH="0" baseline="0" noProof="0" dirty="0" smtClean="0">
                <a:ln>
                  <a:noFill/>
                </a:ln>
                <a:blipFill>
                  <a:blip r:embed="rId10"/>
                  <a:stretch>
                    <a:fillRect/>
                  </a:stretch>
                </a:blipFill>
                <a:effectLst/>
                <a:uLnTx/>
                <a:uFillTx/>
                <a:latin typeface="+mn-ea"/>
                <a:ea typeface="微软雅黑" panose="020B0503020204020204" pitchFamily="34" charset="-122"/>
                <a:cs typeface="+mn-cs"/>
              </a:rPr>
              <a:t>纸质资源及其</a:t>
            </a:r>
            <a:endParaRPr kumimoji="0" lang="en-US" altLang="zh-CN" sz="6000" b="1" i="0" u="none" strike="noStrike" kern="1200" cap="none" spc="0" normalizeH="0" baseline="0" noProof="0" dirty="0">
              <a:ln>
                <a:noFill/>
              </a:ln>
              <a:blipFill>
                <a:blip r:embed="rId10"/>
                <a:stretch>
                  <a:fillRect/>
                </a:stretch>
              </a:blipFill>
              <a:effectLst/>
              <a:uLnTx/>
              <a:uFillTx/>
              <a:latin typeface="+mn-ea"/>
              <a:ea typeface="微软雅黑" panose="020B0503020204020204" pitchFamily="34" charset="-122"/>
              <a:cs typeface="+mn-cs"/>
            </a:endParaRPr>
          </a:p>
        </p:txBody>
      </p:sp>
      <p:pic>
        <p:nvPicPr>
          <p:cNvPr id="94219" name="Picture 2"/>
          <p:cNvPicPr>
            <a:picLocks noChangeAspect="1"/>
          </p:cNvPicPr>
          <p:nvPr/>
        </p:nvPicPr>
        <p:blipFill>
          <a:blip r:embed="rId11"/>
          <a:stretch>
            <a:fillRect/>
          </a:stretch>
        </p:blipFill>
        <p:spPr>
          <a:xfrm>
            <a:off x="792163" y="447675"/>
            <a:ext cx="7745412" cy="435610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000000"/>
                                          </p:val>
                                        </p:tav>
                                        <p:tav tm="100000">
                                          <p:val>
                                            <p:strVal val="#ppt_w"/>
                                          </p:val>
                                        </p:tav>
                                      </p:tavLst>
                                    </p:anim>
                                    <p:anim calcmode="lin" valueType="num">
                                      <p:cBhvr>
                                        <p:cTn id="8" dur="500" fill="hold"/>
                                        <p:tgtEl>
                                          <p:spTgt spid="53"/>
                                        </p:tgtEl>
                                        <p:attrNameLst>
                                          <p:attrName>ppt_h</p:attrName>
                                        </p:attrNameLst>
                                      </p:cBhvr>
                                      <p:tavLst>
                                        <p:tav tm="0">
                                          <p:val>
                                            <p:fltVal val="0.00000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000000"/>
                                          </p:val>
                                        </p:tav>
                                        <p:tav tm="100000">
                                          <p:val>
                                            <p:strVal val="#ppt_w"/>
                                          </p:val>
                                        </p:tav>
                                      </p:tavLst>
                                    </p:anim>
                                    <p:anim calcmode="lin" valueType="num">
                                      <p:cBhvr>
                                        <p:cTn id="14" dur="500" fill="hold"/>
                                        <p:tgtEl>
                                          <p:spTgt spid="59"/>
                                        </p:tgtEl>
                                        <p:attrNameLst>
                                          <p:attrName>ppt_h</p:attrName>
                                        </p:attrNameLst>
                                      </p:cBhvr>
                                      <p:tavLst>
                                        <p:tav tm="0">
                                          <p:val>
                                            <p:fltVal val="0.000000"/>
                                          </p:val>
                                        </p:tav>
                                        <p:tav tm="100000">
                                          <p:val>
                                            <p:strVal val="#ppt_h"/>
                                          </p:val>
                                        </p:tav>
                                      </p:tavLst>
                                    </p:anim>
                                    <p:animEffect transition="in" filter="fade">
                                      <p:cBhvr>
                                        <p:cTn id="15" dur="500"/>
                                        <p:tgtEl>
                                          <p:spTgt spid="5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p:cTn id="19" dur="500" fill="hold"/>
                                        <p:tgtEl>
                                          <p:spTgt spid="65"/>
                                        </p:tgtEl>
                                        <p:attrNameLst>
                                          <p:attrName>ppt_w</p:attrName>
                                        </p:attrNameLst>
                                      </p:cBhvr>
                                      <p:tavLst>
                                        <p:tav tm="0">
                                          <p:val>
                                            <p:fltVal val="0.000000"/>
                                          </p:val>
                                        </p:tav>
                                        <p:tav tm="100000">
                                          <p:val>
                                            <p:strVal val="#ppt_w"/>
                                          </p:val>
                                        </p:tav>
                                      </p:tavLst>
                                    </p:anim>
                                    <p:anim calcmode="lin" valueType="num">
                                      <p:cBhvr>
                                        <p:cTn id="20" dur="500" fill="hold"/>
                                        <p:tgtEl>
                                          <p:spTgt spid="65"/>
                                        </p:tgtEl>
                                        <p:attrNameLst>
                                          <p:attrName>ppt_h</p:attrName>
                                        </p:attrNameLst>
                                      </p:cBhvr>
                                      <p:tavLst>
                                        <p:tav tm="0">
                                          <p:val>
                                            <p:fltVal val="0.000000"/>
                                          </p:val>
                                        </p:tav>
                                        <p:tav tm="100000">
                                          <p:val>
                                            <p:strVal val="#ppt_h"/>
                                          </p:val>
                                        </p:tav>
                                      </p:tavLst>
                                    </p:anim>
                                    <p:animEffect transition="in" filter="fade">
                                      <p:cBhvr>
                                        <p:cTn id="21" dur="500"/>
                                        <p:tgtEl>
                                          <p:spTgt spid="6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p:cTn id="25" dur="500" fill="hold"/>
                                        <p:tgtEl>
                                          <p:spTgt spid="71"/>
                                        </p:tgtEl>
                                        <p:attrNameLst>
                                          <p:attrName>ppt_w</p:attrName>
                                        </p:attrNameLst>
                                      </p:cBhvr>
                                      <p:tavLst>
                                        <p:tav tm="0">
                                          <p:val>
                                            <p:fltVal val="0.000000"/>
                                          </p:val>
                                        </p:tav>
                                        <p:tav tm="100000">
                                          <p:val>
                                            <p:strVal val="#ppt_w"/>
                                          </p:val>
                                        </p:tav>
                                      </p:tavLst>
                                    </p:anim>
                                    <p:anim calcmode="lin" valueType="num">
                                      <p:cBhvr>
                                        <p:cTn id="26" dur="500" fill="hold"/>
                                        <p:tgtEl>
                                          <p:spTgt spid="71"/>
                                        </p:tgtEl>
                                        <p:attrNameLst>
                                          <p:attrName>ppt_h</p:attrName>
                                        </p:attrNameLst>
                                      </p:cBhvr>
                                      <p:tavLst>
                                        <p:tav tm="0">
                                          <p:val>
                                            <p:fltVal val="0.000000"/>
                                          </p:val>
                                        </p:tav>
                                        <p:tav tm="100000">
                                          <p:val>
                                            <p:strVal val="#ppt_h"/>
                                          </p:val>
                                        </p:tav>
                                      </p:tavLst>
                                    </p:anim>
                                    <p:animEffect transition="in" filter="fade">
                                      <p:cBhvr>
                                        <p:cTn id="27" dur="500"/>
                                        <p:tgtEl>
                                          <p:spTgt spid="71"/>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4" name="Rectangle 3"/>
          <p:cNvSpPr>
            <a:spLocks noGrp="1"/>
          </p:cNvSpPr>
          <p:nvPr>
            <p:ph idx="1"/>
          </p:nvPr>
        </p:nvSpPr>
        <p:spPr>
          <a:xfrm>
            <a:off x="431800" y="1006475"/>
            <a:ext cx="2339975" cy="628650"/>
          </a:xfrm>
        </p:spPr>
        <p:txBody>
          <a:bodyPr vert="horz" wrap="square" lIns="68558" tIns="34289" rIns="68558" bIns="34289" anchor="t"/>
          <a:p>
            <a:pPr marL="0" indent="0" eaLnBrk="1" hangingPunct="1">
              <a:buNone/>
            </a:pPr>
            <a:r>
              <a:rPr lang="zh-CN" altLang="zh-CN" sz="3200" b="1" dirty="0">
                <a:solidFill>
                  <a:srgbClr val="8A0DA3"/>
                </a:solidFill>
                <a:latin typeface="华文中宋" panose="02010600040101010101" pitchFamily="2" charset="-122"/>
                <a:ea typeface="华文中宋" panose="02010600040101010101" pitchFamily="2" charset="-122"/>
              </a:rPr>
              <a:t>1</a:t>
            </a:r>
            <a:r>
              <a:rPr lang="zh-CN" altLang="en-US" sz="3200" b="1" dirty="0">
                <a:solidFill>
                  <a:srgbClr val="8A0DA3"/>
                </a:solidFill>
                <a:latin typeface="华文中宋" panose="02010600040101010101" pitchFamily="2" charset="-122"/>
                <a:ea typeface="华文中宋" panose="02010600040101010101" pitchFamily="2" charset="-122"/>
              </a:rPr>
              <a:t>、图书</a:t>
            </a:r>
            <a:endParaRPr lang="en-US" altLang="zh-CN" sz="3200" b="1" dirty="0">
              <a:latin typeface="华文中宋" panose="02010600040101010101" pitchFamily="2" charset="-122"/>
              <a:ea typeface="华文中宋" panose="02010600040101010101" pitchFamily="2" charset="-122"/>
            </a:endParaRPr>
          </a:p>
          <a:p>
            <a:pPr marL="0" indent="0" eaLnBrk="1" hangingPunct="1">
              <a:buNone/>
            </a:pPr>
            <a:endParaRPr lang="zh-CN" altLang="zh-CN" sz="3200" b="1" dirty="0">
              <a:latin typeface="黑体" panose="02010609060101010101" charset="-122"/>
              <a:ea typeface="黑体" panose="02010609060101010101" charset="-122"/>
            </a:endParaRPr>
          </a:p>
        </p:txBody>
      </p:sp>
      <p:sp>
        <p:nvSpPr>
          <p:cNvPr id="95235" name="Rectangle 2"/>
          <p:cNvSpPr>
            <a:spLocks noGrp="1"/>
          </p:cNvSpPr>
          <p:nvPr>
            <p:ph type="title"/>
          </p:nvPr>
        </p:nvSpPr>
        <p:spPr>
          <a:xfrm>
            <a:off x="468313" y="276225"/>
            <a:ext cx="8229600" cy="741363"/>
          </a:xfrm>
        </p:spPr>
        <p:txBody>
          <a:bodyPr vert="horz" wrap="square" lIns="68558" tIns="34289" rIns="68558" bIns="34289" anchor="ctr"/>
          <a:p>
            <a:pPr eaLnBrk="1" hangingPunct="1"/>
            <a:r>
              <a:rPr lang="zh-CN" altLang="en-US" sz="3600" b="1" dirty="0">
                <a:latin typeface="华文中宋" panose="02010600040101010101" pitchFamily="2" charset="-122"/>
                <a:ea typeface="华文中宋" panose="02010600040101010101" pitchFamily="2" charset="-122"/>
              </a:rPr>
              <a:t>二、纸质资源及利用</a:t>
            </a:r>
            <a:endParaRPr lang="zh-CN" altLang="en-US" sz="3600" b="1" dirty="0">
              <a:latin typeface="华文中宋" panose="02010600040101010101" pitchFamily="2" charset="-122"/>
              <a:ea typeface="华文中宋" panose="02010600040101010101" pitchFamily="2" charset="-122"/>
            </a:endParaRPr>
          </a:p>
        </p:txBody>
      </p:sp>
      <p:sp>
        <p:nvSpPr>
          <p:cNvPr id="95236" name="灯片编号占位符 1"/>
          <p:cNvSpPr txBox="1">
            <a:spLocks noGrp="1"/>
          </p:cNvSpPr>
          <p:nvPr>
            <p:ph type="sldNum" sz="quarter" idx="12"/>
          </p:nvPr>
        </p:nvSpPr>
        <p:spPr>
          <a:xfrm>
            <a:off x="6457950" y="4767263"/>
            <a:ext cx="2057400" cy="274637"/>
          </a:xfrm>
          <a:noFill/>
          <a:ln>
            <a:noFill/>
          </a:ln>
        </p:spPr>
        <p:txBody>
          <a:bodyPr lIns="68558" tIns="34289" rIns="68558" bIns="34289" anchor="ctr"/>
          <a:p>
            <a:pPr marL="0" indent="0" algn="r" defTabSz="914400" eaLnBrk="1" hangingPunct="1">
              <a:lnSpc>
                <a:spcPct val="100000"/>
              </a:lnSpc>
              <a:spcBef>
                <a:spcPct val="0"/>
              </a:spcBef>
              <a:buNone/>
            </a:pPr>
            <a:fld id="{9A0DB2DC-4C9A-4742-B13C-FB6460FD3503}" type="slidenum">
              <a:rPr lang="zh-CN" altLang="en-US" sz="1000" dirty="0">
                <a:solidFill>
                  <a:srgbClr val="898989"/>
                </a:solidFill>
                <a:latin typeface="Times New Roman" panose="02020603050405020304" pitchFamily="18" charset="0"/>
                <a:ea typeface="MS PMincho" panose="02020600040205080304" pitchFamily="18" charset="-128"/>
              </a:rPr>
            </a:fld>
            <a:endParaRPr lang="zh-CN" altLang="en-US" sz="1000" dirty="0">
              <a:solidFill>
                <a:srgbClr val="898989"/>
              </a:solidFill>
              <a:latin typeface="Times New Roman" panose="02020603050405020304" pitchFamily="18" charset="0"/>
              <a:ea typeface="MS PMincho" panose="02020600040205080304" pitchFamily="18" charset="-128"/>
            </a:endParaRPr>
          </a:p>
        </p:txBody>
      </p:sp>
      <p:sp>
        <p:nvSpPr>
          <p:cNvPr id="95237" name="Text Box 4"/>
          <p:cNvSpPr txBox="1"/>
          <p:nvPr/>
        </p:nvSpPr>
        <p:spPr>
          <a:xfrm>
            <a:off x="3622675" y="2435225"/>
            <a:ext cx="184150" cy="461963"/>
          </a:xfrm>
          <a:prstGeom prst="rect">
            <a:avLst/>
          </a:prstGeom>
          <a:noFill/>
          <a:ln w="9525">
            <a:noFill/>
          </a:ln>
        </p:spPr>
        <p:txBody>
          <a:bodyPr wrap="non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endParaRPr lang="zh-CN" altLang="zh-CN" sz="2400" dirty="0">
              <a:latin typeface="Times New Roman" panose="02020603050405020304" pitchFamily="18" charset="0"/>
              <a:ea typeface="宋体" panose="02010600030101010101" pitchFamily="2" charset="-122"/>
            </a:endParaRPr>
          </a:p>
        </p:txBody>
      </p:sp>
      <p:graphicFrame>
        <p:nvGraphicFramePr>
          <p:cNvPr id="11344" name="表格 11343"/>
          <p:cNvGraphicFramePr/>
          <p:nvPr/>
        </p:nvGraphicFramePr>
        <p:xfrm>
          <a:off x="431800" y="1854200"/>
          <a:ext cx="4860925" cy="2886075"/>
        </p:xfrm>
        <a:graphic>
          <a:graphicData uri="http://schemas.openxmlformats.org/drawingml/2006/table">
            <a:tbl>
              <a:tblPr/>
              <a:tblGrid>
                <a:gridCol w="446123"/>
                <a:gridCol w="2146370"/>
                <a:gridCol w="504096"/>
                <a:gridCol w="1764336"/>
              </a:tblGrid>
              <a:tr h="481013">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dirty="0">
                          <a:latin typeface="宋体" panose="02010600030101010101" pitchFamily="2" charset="-122"/>
                        </a:rPr>
                        <a:t>A</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马克思主义、列宁主义、毛泽东思想、邓小平理论</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N</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自然科学总论</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506">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B</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哲学、宗教</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O</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数理科学和化学</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506">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C</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社会科学总论</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P</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天文学、地球科学</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506">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D</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政治、法律</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dirty="0">
                          <a:latin typeface="宋体" panose="02010600030101010101" pitchFamily="2" charset="-122"/>
                        </a:rPr>
                        <a:t>Q</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生物科学</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506">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E</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军事</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R</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医药、卫生</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506">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F</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经济</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S</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农业科学</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506">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G</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文化、科学、教育、体育</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T</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工业技术</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506">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H</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语言、文字</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U</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交通运输</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506">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I</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文学</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V</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航空、航天</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506">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J</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艺术</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X</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环境科学、安全科学</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506">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K</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历史、地理</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100" b="1">
                          <a:latin typeface="宋体" panose="02010600030101010101" pitchFamily="2" charset="-122"/>
                        </a:rPr>
                        <a:t>Z</a:t>
                      </a:r>
                      <a:endParaRPr lang="zh-CN" altLang="zh-CN"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100" b="1" dirty="0">
                          <a:latin typeface="宋体" panose="02010600030101010101" pitchFamily="2" charset="-122"/>
                        </a:rPr>
                        <a:t>综合性图书</a:t>
                      </a:r>
                      <a:endParaRPr lang="zh-CN" altLang="en-US" sz="1100" b="1" dirty="0">
                        <a:latin typeface="宋体" panose="02010600030101010101" pitchFamily="2"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29765" name="矩形 2"/>
          <p:cNvSpPr>
            <a:spLocks noChangeArrowheads="1"/>
          </p:cNvSpPr>
          <p:nvPr/>
        </p:nvSpPr>
        <p:spPr bwMode="auto">
          <a:xfrm>
            <a:off x="5543602" y="1959697"/>
            <a:ext cx="3384884" cy="258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spAutoFit/>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zh-CN" sz="1800" b="1" i="0" u="none" strike="noStrike" kern="1200" cap="none" spc="0" normalizeH="0" baseline="0" noProof="0" dirty="0">
                <a:ln>
                  <a:solidFill>
                    <a:schemeClr val="bg2">
                      <a:lumMod val="75000"/>
                    </a:schemeClr>
                  </a:solidFill>
                </a:ln>
                <a:solidFill>
                  <a:schemeClr val="tx1"/>
                </a:solidFill>
                <a:effectLst/>
                <a:uLnTx/>
                <a:uFillTx/>
                <a:latin typeface="+mn-ea"/>
                <a:ea typeface="+mn-ea"/>
                <a:cs typeface="+mn-ea"/>
              </a:rPr>
              <a:t>图书</a:t>
            </a:r>
            <a:r>
              <a:rPr kumimoji="0" lang="zh-CN" altLang="zh-CN" sz="1800" b="1" i="0" u="none" strike="noStrike" kern="1200" cap="none" spc="0" normalizeH="0" baseline="0" noProof="0" dirty="0" smtClean="0">
                <a:ln>
                  <a:solidFill>
                    <a:schemeClr val="bg2">
                      <a:lumMod val="75000"/>
                    </a:schemeClr>
                  </a:solidFill>
                </a:ln>
                <a:solidFill>
                  <a:schemeClr val="tx1"/>
                </a:solidFill>
                <a:effectLst/>
                <a:uLnTx/>
                <a:uFillTx/>
                <a:latin typeface="+mn-ea"/>
                <a:ea typeface="+mn-ea"/>
                <a:cs typeface="+mn-ea"/>
              </a:rPr>
              <a:t>分类法</a:t>
            </a:r>
            <a:r>
              <a:rPr kumimoji="0" lang="zh-CN" altLang="en-US" sz="1800" b="1" i="0" u="none" strike="noStrike" kern="1200" cap="none" spc="0" normalizeH="0" baseline="0" noProof="0" dirty="0" smtClean="0">
                <a:ln>
                  <a:solidFill>
                    <a:schemeClr val="bg2">
                      <a:lumMod val="75000"/>
                    </a:schemeClr>
                  </a:solidFill>
                </a:ln>
                <a:solidFill>
                  <a:schemeClr val="tx1"/>
                </a:solidFill>
                <a:effectLst/>
                <a:uLnTx/>
                <a:uFillTx/>
                <a:latin typeface="+mn-ea"/>
                <a:ea typeface="+mn-ea"/>
                <a:cs typeface="+mn-ea"/>
              </a:rPr>
              <a:t>：</a:t>
            </a:r>
            <a:r>
              <a:rPr kumimoji="0" lang="zh-CN" altLang="zh-CN" sz="1800" b="0" i="0" u="none" strike="noStrike" kern="1200" cap="none" spc="0" normalizeH="0" baseline="0" noProof="0" dirty="0" smtClean="0">
                <a:ln>
                  <a:solidFill>
                    <a:schemeClr val="bg2">
                      <a:lumMod val="75000"/>
                    </a:schemeClr>
                  </a:solidFill>
                </a:ln>
                <a:solidFill>
                  <a:schemeClr val="tx1"/>
                </a:solidFill>
                <a:effectLst/>
                <a:uLnTx/>
                <a:uFillTx/>
                <a:latin typeface="+mn-ea"/>
                <a:ea typeface="+mn-ea"/>
                <a:cs typeface="+mn-ea"/>
              </a:rPr>
              <a:t>是</a:t>
            </a:r>
            <a:r>
              <a:rPr kumimoji="0" lang="zh-CN" altLang="zh-CN" sz="1800" b="0" i="0" u="none" strike="noStrike" kern="1200" cap="none" spc="0" normalizeH="0" baseline="0" noProof="0" dirty="0">
                <a:ln>
                  <a:solidFill>
                    <a:schemeClr val="bg2">
                      <a:lumMod val="75000"/>
                    </a:schemeClr>
                  </a:solidFill>
                </a:ln>
                <a:solidFill>
                  <a:schemeClr val="tx1"/>
                </a:solidFill>
                <a:effectLst/>
                <a:uLnTx/>
                <a:uFillTx/>
                <a:latin typeface="+mn-ea"/>
                <a:ea typeface="+mn-ea"/>
                <a:cs typeface="+mn-ea"/>
              </a:rPr>
              <a:t>根据图书的不同属性按照一定的原则编排而成的一个逐级展开的科学分类体系。</a:t>
            </a:r>
            <a:r>
              <a:rPr kumimoji="0" lang="zh-CN" altLang="zh-CN" sz="1800" b="1" i="0" u="none" strike="noStrike" kern="1200" cap="none" spc="0" normalizeH="0" baseline="0" noProof="0" dirty="0">
                <a:ln>
                  <a:solidFill>
                    <a:schemeClr val="bg2">
                      <a:lumMod val="75000"/>
                    </a:schemeClr>
                  </a:solidFill>
                </a:ln>
                <a:solidFill>
                  <a:schemeClr val="tx1"/>
                </a:solidFill>
                <a:effectLst/>
                <a:uLnTx/>
                <a:uFillTx/>
                <a:latin typeface="+mn-ea"/>
                <a:ea typeface="+mn-ea"/>
                <a:cs typeface="+mn-ea"/>
              </a:rPr>
              <a:t>《中国图书馆分类法》，</a:t>
            </a:r>
            <a:r>
              <a:rPr kumimoji="0" lang="zh-CN" altLang="zh-CN" sz="1800" b="0" i="0" u="none" strike="noStrike" kern="1200" cap="none" spc="0" normalizeH="0" baseline="0" noProof="0" dirty="0">
                <a:ln>
                  <a:solidFill>
                    <a:schemeClr val="bg2">
                      <a:lumMod val="75000"/>
                    </a:schemeClr>
                  </a:solidFill>
                </a:ln>
                <a:solidFill>
                  <a:schemeClr val="tx1"/>
                </a:solidFill>
                <a:effectLst/>
                <a:uLnTx/>
                <a:uFillTx/>
                <a:latin typeface="+mn-ea"/>
                <a:ea typeface="+mn-ea"/>
                <a:cs typeface="+mn-ea"/>
              </a:rPr>
              <a:t>简称《中图法》，是我国图书馆和情报单位普遍使用的一部</a:t>
            </a:r>
            <a:r>
              <a:rPr kumimoji="0" lang="zh-CN" altLang="zh-CN" sz="1800" b="0" i="0" u="none" strike="noStrike" kern="1200" cap="none" spc="0" normalizeH="0" baseline="0" noProof="0" dirty="0" smtClean="0">
                <a:ln>
                  <a:solidFill>
                    <a:schemeClr val="bg2">
                      <a:lumMod val="75000"/>
                    </a:schemeClr>
                  </a:solidFill>
                </a:ln>
                <a:solidFill>
                  <a:schemeClr val="tx1"/>
                </a:solidFill>
                <a:effectLst/>
                <a:uLnTx/>
                <a:uFillTx/>
                <a:latin typeface="+mn-ea"/>
                <a:ea typeface="+mn-ea"/>
                <a:cs typeface="+mn-ea"/>
              </a:rPr>
              <a:t>综合性的分类法。</a:t>
            </a:r>
            <a:r>
              <a:rPr kumimoji="0" lang="zh-CN" altLang="zh-CN" sz="1800" b="1" i="0" u="none" strike="noStrike" kern="1200" cap="none" spc="0" normalizeH="0" baseline="0" noProof="0" dirty="0" smtClean="0">
                <a:ln>
                  <a:solidFill>
                    <a:schemeClr val="bg2">
                      <a:lumMod val="75000"/>
                    </a:schemeClr>
                  </a:solidFill>
                </a:ln>
                <a:solidFill>
                  <a:schemeClr val="tx1"/>
                </a:solidFill>
                <a:effectLst/>
                <a:uLnTx/>
                <a:uFillTx/>
                <a:latin typeface="+mn-ea"/>
                <a:ea typeface="+mn-ea"/>
                <a:cs typeface="+mn-ea"/>
              </a:rPr>
              <a:t>肇</a:t>
            </a:r>
            <a:r>
              <a:rPr kumimoji="0" lang="zh-CN" altLang="zh-CN" sz="1800" b="1" i="0" u="none" strike="noStrike" kern="1200" cap="none" spc="0" normalizeH="0" baseline="0" noProof="0" dirty="0">
                <a:ln>
                  <a:solidFill>
                    <a:schemeClr val="bg2">
                      <a:lumMod val="75000"/>
                    </a:schemeClr>
                  </a:solidFill>
                </a:ln>
                <a:solidFill>
                  <a:schemeClr val="tx1"/>
                </a:solidFill>
                <a:effectLst/>
                <a:uLnTx/>
                <a:uFillTx/>
                <a:latin typeface="+mn-ea"/>
                <a:ea typeface="+mn-ea"/>
                <a:cs typeface="+mn-ea"/>
              </a:rPr>
              <a:t>庆学院图书馆纸质资源均按中图法分类组织。共</a:t>
            </a:r>
            <a:r>
              <a:rPr kumimoji="0" lang="en-US" altLang="zh-CN" sz="1800" b="1" i="0" u="none" strike="noStrike" kern="1200" cap="none" spc="0" normalizeH="0" baseline="0" noProof="0" dirty="0">
                <a:ln>
                  <a:solidFill>
                    <a:schemeClr val="bg2">
                      <a:lumMod val="75000"/>
                    </a:schemeClr>
                  </a:solidFill>
                </a:ln>
                <a:solidFill>
                  <a:schemeClr val="tx1"/>
                </a:solidFill>
                <a:effectLst/>
                <a:uLnTx/>
                <a:uFillTx/>
                <a:latin typeface="+mn-ea"/>
                <a:ea typeface="+mn-ea"/>
                <a:cs typeface="+mn-ea"/>
              </a:rPr>
              <a:t>22</a:t>
            </a:r>
            <a:r>
              <a:rPr kumimoji="0" lang="zh-CN" altLang="zh-CN" sz="1800" b="1" i="0" u="none" strike="noStrike" kern="1200" cap="none" spc="0" normalizeH="0" baseline="0" noProof="0" dirty="0">
                <a:ln>
                  <a:solidFill>
                    <a:schemeClr val="bg2">
                      <a:lumMod val="75000"/>
                    </a:schemeClr>
                  </a:solidFill>
                </a:ln>
                <a:solidFill>
                  <a:schemeClr val="tx1"/>
                </a:solidFill>
                <a:effectLst/>
                <a:uLnTx/>
                <a:uFillTx/>
                <a:latin typeface="+mn-ea"/>
                <a:ea typeface="+mn-ea"/>
                <a:cs typeface="+mn-ea"/>
              </a:rPr>
              <a:t>大类</a:t>
            </a:r>
            <a:endParaRPr kumimoji="0" lang="zh-CN" altLang="zh-CN" sz="1800" b="1" i="0" u="none" strike="noStrike" kern="1200" cap="none" spc="0" normalizeH="0" baseline="0" noProof="0" dirty="0">
              <a:ln>
                <a:solidFill>
                  <a:schemeClr val="bg2">
                    <a:lumMod val="75000"/>
                  </a:schemeClr>
                </a:solidFill>
              </a:ln>
              <a:solidFill>
                <a:schemeClr val="tx1"/>
              </a:solidFill>
              <a:effectLst/>
              <a:uLnTx/>
              <a:uFillTx/>
              <a:latin typeface="+mn-ea"/>
              <a:ea typeface="+mn-ea"/>
              <a:cs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内容占位符 2"/>
          <p:cNvSpPr>
            <a:spLocks noGrp="1"/>
          </p:cNvSpPr>
          <p:nvPr>
            <p:ph idx="1"/>
          </p:nvPr>
        </p:nvSpPr>
        <p:spPr bwMode="auto">
          <a:xfrm>
            <a:off x="5657231" y="2119308"/>
            <a:ext cx="3041015" cy="2052166"/>
          </a:xfrm>
          <a:effectLst/>
          <a:scene3d>
            <a:camera prst="orthographicFront"/>
            <a:lightRig rig="balanced" dir="t"/>
          </a:scene3d>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58" tIns="34289" rIns="68558" bIns="34289" numCol="1" rtlCol="0" anchor="t" anchorCtr="0" compatLnSpc="1">
            <a:norm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zh-CN" sz="2100" b="1" i="0" u="none" strike="noStrike" kern="1200" cap="none" spc="0" normalizeH="0" baseline="0" noProof="1">
                <a:ln>
                  <a:solidFill>
                    <a:schemeClr val="bg2">
                      <a:lumMod val="75000"/>
                    </a:schemeClr>
                  </a:solidFill>
                </a:ln>
                <a:solidFill>
                  <a:schemeClr val="tx1"/>
                </a:solidFill>
                <a:effectLst/>
                <a:uLnTx/>
                <a:uFillTx/>
                <a:latin typeface="楷体" panose="02010609060101010101" charset="-122"/>
                <a:ea typeface="楷体" panose="02010609060101010101" charset="-122"/>
                <a:cs typeface="+mn-cs"/>
                <a:sym typeface="+mn-ea"/>
              </a:rPr>
              <a:t>索书号又称索取号、排架号</a:t>
            </a:r>
            <a:r>
              <a:rPr kumimoji="0" lang="zh-CN" altLang="zh-CN" sz="2100" b="0" i="0" u="none" strike="noStrike" kern="1200" cap="none" spc="0" normalizeH="0" baseline="0" noProof="1">
                <a:ln>
                  <a:solidFill>
                    <a:schemeClr val="bg2">
                      <a:lumMod val="75000"/>
                    </a:schemeClr>
                  </a:solidFill>
                </a:ln>
                <a:solidFill>
                  <a:schemeClr val="tx1"/>
                </a:solidFill>
                <a:effectLst/>
                <a:uLnTx/>
                <a:uFillTx/>
                <a:latin typeface="楷体" panose="02010609060101010101" charset="-122"/>
                <a:ea typeface="楷体" panose="02010609060101010101" charset="-122"/>
                <a:cs typeface="+mn-cs"/>
                <a:sym typeface="+mn-ea"/>
              </a:rPr>
              <a:t>，是表明馆藏中的某一文献的排架位置、以便提取和归架的一套编号。</a:t>
            </a:r>
            <a:endParaRPr kumimoji="0" lang="zh-CN" altLang="zh-CN" sz="2100" b="0" i="0" u="none" strike="noStrike" kern="1200" cap="none" spc="0" normalizeH="0" baseline="0" noProof="1">
              <a:ln>
                <a:solidFill>
                  <a:schemeClr val="bg2">
                    <a:lumMod val="75000"/>
                  </a:schemeClr>
                </a:solidFill>
              </a:ln>
              <a:solidFill>
                <a:schemeClr val="tx1"/>
              </a:solidFill>
              <a:effectLst/>
              <a:uLnTx/>
              <a:uFillTx/>
              <a:latin typeface="楷体" panose="02010609060101010101" charset="-122"/>
              <a:ea typeface="楷体" panose="02010609060101010101" charset="-122"/>
              <a:cs typeface="+mn-cs"/>
              <a:sym typeface="+mn-ea"/>
            </a:endParaRPr>
          </a:p>
        </p:txBody>
      </p:sp>
      <p:sp>
        <p:nvSpPr>
          <p:cNvPr id="96259" name="标题 1"/>
          <p:cNvSpPr>
            <a:spLocks noGrp="1"/>
          </p:cNvSpPr>
          <p:nvPr>
            <p:ph type="title"/>
          </p:nvPr>
        </p:nvSpPr>
        <p:spPr>
          <a:xfrm>
            <a:off x="468313" y="303213"/>
            <a:ext cx="8229600" cy="690562"/>
          </a:xfrm>
        </p:spPr>
        <p:txBody>
          <a:bodyPr vert="horz" wrap="square" lIns="68558" tIns="34289" rIns="68558" bIns="34289" anchor="ctr"/>
          <a:p>
            <a:pPr eaLnBrk="1" hangingPunct="1"/>
            <a:r>
              <a:rPr lang="zh-CN" altLang="en-US" sz="3600" b="1" dirty="0">
                <a:latin typeface="华文中宋" panose="02010600040101010101" pitchFamily="2" charset="-122"/>
                <a:ea typeface="华文中宋" panose="02010600040101010101" pitchFamily="2" charset="-122"/>
              </a:rPr>
              <a:t>二、纸质资源及利用</a:t>
            </a:r>
            <a:endParaRPr lang="zh-CN" altLang="en-US" sz="3600" b="1" dirty="0">
              <a:latin typeface="宋体" panose="02010600030101010101" pitchFamily="2" charset="-122"/>
              <a:ea typeface="宋体" panose="02010600030101010101" pitchFamily="2" charset="-122"/>
            </a:endParaRPr>
          </a:p>
        </p:txBody>
      </p:sp>
      <p:pic>
        <p:nvPicPr>
          <p:cNvPr id="96260" name="图片 4"/>
          <p:cNvPicPr>
            <a:picLocks noChangeAspect="1"/>
          </p:cNvPicPr>
          <p:nvPr/>
        </p:nvPicPr>
        <p:blipFill>
          <a:blip r:embed="rId1"/>
          <a:stretch>
            <a:fillRect/>
          </a:stretch>
        </p:blipFill>
        <p:spPr>
          <a:xfrm>
            <a:off x="306388" y="1522413"/>
            <a:ext cx="4986337" cy="3222625"/>
          </a:xfrm>
          <a:prstGeom prst="rect">
            <a:avLst/>
          </a:prstGeom>
          <a:noFill/>
          <a:ln w="9525">
            <a:noFill/>
          </a:ln>
        </p:spPr>
      </p:pic>
      <p:sp>
        <p:nvSpPr>
          <p:cNvPr id="96261" name="Rectangle 3"/>
          <p:cNvSpPr txBox="1"/>
          <p:nvPr/>
        </p:nvSpPr>
        <p:spPr>
          <a:xfrm>
            <a:off x="431800" y="1006475"/>
            <a:ext cx="2303463" cy="628650"/>
          </a:xfrm>
          <a:prstGeom prst="rect">
            <a:avLst/>
          </a:prstGeom>
          <a:noFill/>
          <a:ln w="9525">
            <a:noFill/>
          </a:ln>
        </p:spPr>
        <p:txBody>
          <a:bodyPr lIns="91410" tIns="45705" rIns="91410" bIns="45705"/>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20000"/>
              </a:spcBef>
              <a:buClr>
                <a:schemeClr val="accent1"/>
              </a:buClr>
              <a:buNone/>
            </a:pPr>
            <a:r>
              <a:rPr lang="zh-CN" altLang="zh-CN" sz="3200" b="1" dirty="0">
                <a:solidFill>
                  <a:srgbClr val="8A0DA3"/>
                </a:solidFill>
                <a:latin typeface="华文中宋" panose="02010600040101010101" pitchFamily="2" charset="-122"/>
                <a:ea typeface="华文中宋" panose="02010600040101010101" pitchFamily="2" charset="-122"/>
              </a:rPr>
              <a:t>1</a:t>
            </a:r>
            <a:r>
              <a:rPr lang="zh-CN" altLang="en-US" sz="3200" b="1" dirty="0">
                <a:solidFill>
                  <a:srgbClr val="8A0DA3"/>
                </a:solidFill>
                <a:latin typeface="华文中宋" panose="02010600040101010101" pitchFamily="2" charset="-122"/>
                <a:ea typeface="华文中宋" panose="02010600040101010101" pitchFamily="2" charset="-122"/>
              </a:rPr>
              <a:t>、图书</a:t>
            </a:r>
            <a:endParaRPr lang="en-US" altLang="zh-CN" sz="3200" b="1" dirty="0">
              <a:solidFill>
                <a:schemeClr val="tx2"/>
              </a:solidFill>
              <a:latin typeface="华文中宋" panose="02010600040101010101" pitchFamily="2" charset="-122"/>
              <a:ea typeface="华文中宋" panose="02010600040101010101" pitchFamily="2" charset="-122"/>
            </a:endParaRPr>
          </a:p>
          <a:p>
            <a:pPr marL="0" lvl="0" indent="0" defTabSz="914400" eaLnBrk="1" hangingPunct="1">
              <a:lnSpc>
                <a:spcPct val="100000"/>
              </a:lnSpc>
              <a:spcBef>
                <a:spcPct val="20000"/>
              </a:spcBef>
              <a:buClr>
                <a:schemeClr val="accent1"/>
              </a:buClr>
              <a:buNone/>
            </a:pPr>
            <a:endParaRPr lang="zh-CN" altLang="zh-CN" sz="3200" b="1" dirty="0">
              <a:solidFill>
                <a:schemeClr val="tx2"/>
              </a:solidFill>
              <a:latin typeface="黑体" panose="02010609060101010101" charset="-122"/>
              <a:ea typeface="黑体" panose="02010609060101010101"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2" name="Rectangle 3"/>
          <p:cNvSpPr>
            <a:spLocks noGrp="1"/>
          </p:cNvSpPr>
          <p:nvPr>
            <p:ph idx="1"/>
          </p:nvPr>
        </p:nvSpPr>
        <p:spPr>
          <a:xfrm>
            <a:off x="431800" y="1166813"/>
            <a:ext cx="2447925" cy="684212"/>
          </a:xfrm>
        </p:spPr>
        <p:txBody>
          <a:bodyPr vert="horz" wrap="square" lIns="68558" tIns="34289" rIns="68558" bIns="34289" anchor="t"/>
          <a:p>
            <a:pPr marL="0" indent="0" eaLnBrk="1" hangingPunct="1">
              <a:buNone/>
            </a:pPr>
            <a:r>
              <a:rPr lang="zh-CN" altLang="zh-CN" sz="3200" b="1" dirty="0">
                <a:solidFill>
                  <a:srgbClr val="8A0DA3"/>
                </a:solidFill>
                <a:latin typeface="华文中宋" panose="02010600040101010101" pitchFamily="2" charset="-122"/>
                <a:ea typeface="华文中宋" panose="02010600040101010101" pitchFamily="2" charset="-122"/>
              </a:rPr>
              <a:t>1</a:t>
            </a:r>
            <a:r>
              <a:rPr lang="zh-CN" altLang="en-US" sz="3200" b="1" dirty="0">
                <a:solidFill>
                  <a:srgbClr val="8A0DA3"/>
                </a:solidFill>
                <a:latin typeface="华文中宋" panose="02010600040101010101" pitchFamily="2" charset="-122"/>
                <a:ea typeface="华文中宋" panose="02010600040101010101" pitchFamily="2" charset="-122"/>
              </a:rPr>
              <a:t>、图书</a:t>
            </a:r>
            <a:endParaRPr lang="en-US" altLang="zh-CN" sz="3200" b="1" dirty="0">
              <a:latin typeface="华文中宋" panose="02010600040101010101" pitchFamily="2" charset="-122"/>
              <a:ea typeface="华文中宋" panose="02010600040101010101" pitchFamily="2" charset="-122"/>
            </a:endParaRPr>
          </a:p>
          <a:p>
            <a:pPr marL="0" indent="0" eaLnBrk="1" hangingPunct="1">
              <a:buNone/>
            </a:pPr>
            <a:endParaRPr lang="zh-CN" altLang="zh-CN" sz="3200" b="1" dirty="0">
              <a:latin typeface="黑体" panose="02010609060101010101" charset="-122"/>
              <a:ea typeface="黑体" panose="02010609060101010101" charset="-122"/>
            </a:endParaRPr>
          </a:p>
        </p:txBody>
      </p:sp>
      <p:sp>
        <p:nvSpPr>
          <p:cNvPr id="97283" name="标题 1"/>
          <p:cNvSpPr>
            <a:spLocks noGrp="1"/>
          </p:cNvSpPr>
          <p:nvPr>
            <p:ph type="title"/>
          </p:nvPr>
        </p:nvSpPr>
        <p:spPr>
          <a:xfrm>
            <a:off x="466725" y="303213"/>
            <a:ext cx="8229600" cy="750887"/>
          </a:xfrm>
        </p:spPr>
        <p:txBody>
          <a:bodyPr vert="horz" wrap="square" lIns="68558" tIns="34289" rIns="68558" bIns="34289" anchor="ctr"/>
          <a:p>
            <a:pPr eaLnBrk="1" hangingPunct="1"/>
            <a:r>
              <a:rPr lang="zh-CN" altLang="en-US" sz="3600" b="1" dirty="0">
                <a:latin typeface="华文中宋" panose="02010600040101010101" pitchFamily="2" charset="-122"/>
                <a:ea typeface="华文中宋" panose="02010600040101010101" pitchFamily="2" charset="-122"/>
              </a:rPr>
              <a:t>二、纸质资源及利用</a:t>
            </a:r>
            <a:endParaRPr lang="zh-CN" altLang="en-US" sz="3600" b="1" dirty="0">
              <a:latin typeface="宋体" panose="02010600030101010101" pitchFamily="2" charset="-122"/>
              <a:ea typeface="宋体" panose="02010600030101010101" pitchFamily="2" charset="-122"/>
            </a:endParaRPr>
          </a:p>
        </p:txBody>
      </p:sp>
      <p:pic>
        <p:nvPicPr>
          <p:cNvPr id="97284" name="图片 3"/>
          <p:cNvPicPr>
            <a:picLocks noChangeAspect="1"/>
          </p:cNvPicPr>
          <p:nvPr/>
        </p:nvPicPr>
        <p:blipFill>
          <a:blip r:embed="rId1"/>
          <a:stretch>
            <a:fillRect/>
          </a:stretch>
        </p:blipFill>
        <p:spPr>
          <a:xfrm>
            <a:off x="107950" y="1924050"/>
            <a:ext cx="7829550" cy="3030538"/>
          </a:xfrm>
          <a:prstGeom prst="rect">
            <a:avLst/>
          </a:prstGeom>
          <a:noFill/>
          <a:ln w="9525">
            <a:noFill/>
          </a:ln>
        </p:spPr>
      </p:pic>
      <p:sp>
        <p:nvSpPr>
          <p:cNvPr id="4" name="文本框 3"/>
          <p:cNvSpPr txBox="1"/>
          <p:nvPr/>
        </p:nvSpPr>
        <p:spPr>
          <a:xfrm>
            <a:off x="5184070" y="1915384"/>
            <a:ext cx="3744416" cy="2273696"/>
          </a:xfrm>
          <a:prstGeom prst="rect">
            <a:avLst/>
          </a:prstGeom>
          <a:noFill/>
        </p:spPr>
        <p:txBody>
          <a:bodyPr lIns="91410" tIns="45705" rIns="91410" bIns="45705">
            <a:spAutoFit/>
          </a:bodyPr>
          <a:lstStyle/>
          <a:p>
            <a:pPr marR="0" defTabSz="914400">
              <a:buClrTx/>
              <a:buSzTx/>
              <a:defRPr/>
            </a:pPr>
            <a:r>
              <a:rPr kumimoji="0" lang="en-US" altLang="zh-CN" sz="2000" b="1" kern="1200" cap="none" spc="0" normalizeH="0" baseline="0" noProof="1">
                <a:ln>
                  <a:solidFill>
                    <a:schemeClr val="bg2">
                      <a:lumMod val="75000"/>
                    </a:schemeClr>
                  </a:solidFill>
                </a:ln>
                <a:latin typeface="Times New Roman" panose="02020603050405020304" pitchFamily="18" charset="0"/>
                <a:ea typeface="宋体" panose="02010600030101010101" pitchFamily="2" charset="-122"/>
                <a:cs typeface="+mn-cs"/>
                <a:sym typeface="+mn-ea"/>
              </a:rPr>
              <a:t>       </a:t>
            </a:r>
            <a:r>
              <a:rPr kumimoji="0" lang="zh-CN" altLang="zh-CN" sz="2000" b="1" kern="1200" cap="none" spc="0" normalizeH="0" baseline="0" noProof="1">
                <a:ln>
                  <a:solidFill>
                    <a:schemeClr val="bg2">
                      <a:lumMod val="75000"/>
                    </a:schemeClr>
                  </a:solidFill>
                </a:ln>
                <a:latin typeface="Times New Roman" panose="02020603050405020304" pitchFamily="18" charset="0"/>
                <a:ea typeface="宋体" panose="02010600030101010101" pitchFamily="2" charset="-122"/>
                <a:cs typeface="+mn-cs"/>
                <a:sym typeface="+mn-ea"/>
              </a:rPr>
              <a:t>索书号</a:t>
            </a:r>
            <a:r>
              <a:rPr kumimoji="0" lang="zh-CN" altLang="zh-CN" sz="2000" kern="1200" cap="none" spc="0" normalizeH="0" baseline="0" noProof="1">
                <a:ln>
                  <a:solidFill>
                    <a:schemeClr val="bg2">
                      <a:lumMod val="75000"/>
                    </a:schemeClr>
                  </a:solidFill>
                </a:ln>
                <a:latin typeface="Times New Roman" panose="02020603050405020304" pitchFamily="18" charset="0"/>
                <a:ea typeface="宋体" panose="02010600030101010101" pitchFamily="2" charset="-122"/>
                <a:cs typeface="+mn-cs"/>
                <a:sym typeface="+mn-ea"/>
              </a:rPr>
              <a:t>一般由字母、数字和其它符号组成。我馆馆藏的索书号由分类号、著者号、辅助区分号等构成。</a:t>
            </a:r>
            <a:r>
              <a:rPr kumimoji="0" lang="zh-CN" altLang="zh-CN" sz="2000" b="1" kern="1200" cap="none" spc="0" normalizeH="0" baseline="0" noProof="1">
                <a:ln>
                  <a:solidFill>
                    <a:schemeClr val="bg2">
                      <a:lumMod val="75000"/>
                    </a:schemeClr>
                  </a:solidFill>
                </a:ln>
                <a:latin typeface="Times New Roman" panose="02020603050405020304" pitchFamily="18" charset="0"/>
                <a:ea typeface="宋体" panose="02010600030101010101" pitchFamily="2" charset="-122"/>
                <a:cs typeface="+mn-cs"/>
                <a:sym typeface="+mn-ea"/>
              </a:rPr>
              <a:t>分类号，</a:t>
            </a:r>
            <a:r>
              <a:rPr kumimoji="0" lang="zh-CN" altLang="zh-CN" sz="2000" kern="1200" cap="none" spc="0" normalizeH="0" baseline="0" noProof="1">
                <a:ln>
                  <a:solidFill>
                    <a:schemeClr val="bg2">
                      <a:lumMod val="75000"/>
                    </a:schemeClr>
                  </a:solidFill>
                </a:ln>
                <a:latin typeface="Times New Roman" panose="02020603050405020304" pitchFamily="18" charset="0"/>
                <a:ea typeface="宋体" panose="02010600030101010101" pitchFamily="2" charset="-122"/>
                <a:cs typeface="+mn-cs"/>
                <a:sym typeface="+mn-ea"/>
              </a:rPr>
              <a:t>是依据分类法，按文献的学科知识属性揭示和组织文献，采用字母和数字作为类目的标识符号。</a:t>
            </a:r>
            <a:endParaRPr kumimoji="0" lang="zh-CN" altLang="zh-CN" sz="2000" kern="1200" cap="none" spc="0" normalizeH="0" baseline="0" noProof="1">
              <a:ln>
                <a:solidFill>
                  <a:schemeClr val="bg2">
                    <a:lumMod val="75000"/>
                  </a:schemeClr>
                </a:solidFill>
              </a:ln>
              <a:latin typeface="Times New Roman" panose="02020603050405020304" pitchFamily="18" charset="0"/>
              <a:ea typeface="宋体" panose="02010600030101010101" pitchFamily="2" charset="-122"/>
              <a:cs typeface="+mn-cs"/>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6" name="Rectangle 3"/>
          <p:cNvSpPr>
            <a:spLocks noGrp="1"/>
          </p:cNvSpPr>
          <p:nvPr>
            <p:ph idx="1"/>
          </p:nvPr>
        </p:nvSpPr>
        <p:spPr>
          <a:xfrm>
            <a:off x="628015" y="2176780"/>
            <a:ext cx="7837170" cy="2447925"/>
          </a:xfrm>
        </p:spPr>
        <p:txBody>
          <a:bodyPr vert="horz" wrap="square" lIns="68558" tIns="34289" rIns="68558" bIns="34289" anchor="t"/>
          <a:p>
            <a:pPr marL="0" indent="0" eaLnBrk="1" hangingPunct="1">
              <a:buNone/>
            </a:pPr>
            <a:r>
              <a:rPr lang="zh-CN" altLang="en-US" sz="3200" b="1" dirty="0">
                <a:solidFill>
                  <a:srgbClr val="8A0DA3"/>
                </a:solidFill>
              </a:rPr>
              <a:t>*</a:t>
            </a:r>
            <a:r>
              <a:rPr lang="zh-CN" altLang="en-US" sz="3000" b="1" dirty="0">
                <a:solidFill>
                  <a:srgbClr val="8A0DA3"/>
                </a:solidFill>
              </a:rPr>
              <a:t>图书借阅三部曲</a:t>
            </a:r>
            <a:endParaRPr lang="zh-CN" altLang="en-US" sz="3200" b="1" dirty="0">
              <a:solidFill>
                <a:srgbClr val="8A0DA3"/>
              </a:solidFill>
            </a:endParaRPr>
          </a:p>
          <a:p>
            <a:pPr marL="0" indent="0" eaLnBrk="1" hangingPunct="1">
              <a:buNone/>
            </a:pPr>
            <a:endParaRPr lang="zh-CN" altLang="zh-CN" sz="3200" b="1" dirty="0"/>
          </a:p>
          <a:p>
            <a:pPr marL="0" indent="0" eaLnBrk="1" hangingPunct="1">
              <a:buNone/>
            </a:pPr>
            <a:r>
              <a:rPr lang="en-US" altLang="zh-CN" sz="3200" b="1" dirty="0"/>
              <a:t>    </a:t>
            </a:r>
            <a:r>
              <a:rPr lang="zh-CN" altLang="en-US" sz="3000" b="1" dirty="0"/>
              <a:t>书目检索</a:t>
            </a:r>
            <a:r>
              <a:rPr lang="zh-CN" altLang="zh-CN" sz="3000" b="1" dirty="0"/>
              <a:t>——</a:t>
            </a:r>
            <a:r>
              <a:rPr lang="zh-CN" altLang="en-US" sz="3000" b="1" dirty="0"/>
              <a:t>书库查找</a:t>
            </a:r>
            <a:r>
              <a:rPr lang="zh-CN" altLang="zh-CN" sz="3000" b="1" dirty="0"/>
              <a:t>——</a:t>
            </a:r>
            <a:r>
              <a:rPr lang="zh-CN" altLang="en-US" sz="3000" b="1" dirty="0"/>
              <a:t>借还图书</a:t>
            </a:r>
            <a:endParaRPr lang="zh-CN" altLang="en-US" sz="3000" dirty="0"/>
          </a:p>
          <a:p>
            <a:pPr marL="0" indent="0" eaLnBrk="1" hangingPunct="1">
              <a:buNone/>
            </a:pPr>
            <a:endParaRPr lang="zh-CN" altLang="zh-CN" sz="3000" dirty="0"/>
          </a:p>
        </p:txBody>
      </p:sp>
      <p:sp>
        <p:nvSpPr>
          <p:cNvPr id="98307" name="Rectangle 2"/>
          <p:cNvSpPr>
            <a:spLocks noGrp="1"/>
          </p:cNvSpPr>
          <p:nvPr>
            <p:ph type="title"/>
          </p:nvPr>
        </p:nvSpPr>
        <p:spPr>
          <a:xfrm>
            <a:off x="431800" y="412750"/>
            <a:ext cx="8229600" cy="646113"/>
          </a:xfrm>
        </p:spPr>
        <p:txBody>
          <a:bodyPr vert="horz" wrap="square" lIns="68558" tIns="34289" rIns="68558" bIns="34289" anchor="ctr"/>
          <a:p>
            <a:pPr eaLnBrk="1" hangingPunct="1"/>
            <a:r>
              <a:rPr lang="zh-CN" altLang="en-US" sz="3600" b="1" dirty="0">
                <a:latin typeface="华文中宋" panose="02010600040101010101" pitchFamily="2" charset="-122"/>
                <a:ea typeface="华文中宋" panose="02010600040101010101" pitchFamily="2" charset="-122"/>
              </a:rPr>
              <a:t>二、纸质资源及利用</a:t>
            </a:r>
            <a:endParaRPr lang="en-US" altLang="zh-CN" sz="4000" b="1" dirty="0">
              <a:latin typeface="华文中宋" panose="02010600040101010101" pitchFamily="2" charset="-122"/>
              <a:ea typeface="华文中宋" panose="02010600040101010101" pitchFamily="2" charset="-122"/>
            </a:endParaRPr>
          </a:p>
        </p:txBody>
      </p:sp>
      <p:sp>
        <p:nvSpPr>
          <p:cNvPr id="98308" name="灯片编号占位符 1"/>
          <p:cNvSpPr txBox="1">
            <a:spLocks noGrp="1"/>
          </p:cNvSpPr>
          <p:nvPr>
            <p:ph type="sldNum" sz="quarter" idx="12"/>
          </p:nvPr>
        </p:nvSpPr>
        <p:spPr>
          <a:xfrm>
            <a:off x="6457950" y="4767263"/>
            <a:ext cx="2057400" cy="274637"/>
          </a:xfrm>
          <a:noFill/>
          <a:ln>
            <a:noFill/>
          </a:ln>
        </p:spPr>
        <p:txBody>
          <a:bodyPr lIns="68558" tIns="34289" rIns="68558" bIns="34289" anchor="ctr"/>
          <a:p>
            <a:pPr marL="0" indent="0" algn="r" defTabSz="914400" eaLnBrk="1" hangingPunct="1">
              <a:lnSpc>
                <a:spcPct val="100000"/>
              </a:lnSpc>
              <a:spcBef>
                <a:spcPct val="0"/>
              </a:spcBef>
              <a:buNone/>
            </a:pPr>
            <a:fld id="{9A0DB2DC-4C9A-4742-B13C-FB6460FD3503}" type="slidenum">
              <a:rPr lang="zh-CN" altLang="en-US" sz="1000" dirty="0">
                <a:solidFill>
                  <a:srgbClr val="898989"/>
                </a:solidFill>
                <a:latin typeface="Times New Roman" panose="02020603050405020304" pitchFamily="18" charset="0"/>
                <a:ea typeface="MS PMincho" panose="02020600040205080304" pitchFamily="18" charset="-128"/>
              </a:rPr>
            </a:fld>
            <a:endParaRPr lang="zh-CN" altLang="en-US" sz="1000" dirty="0">
              <a:solidFill>
                <a:srgbClr val="898989"/>
              </a:solidFill>
              <a:latin typeface="Times New Roman" panose="02020603050405020304" pitchFamily="18" charset="0"/>
              <a:ea typeface="MS PMincho" panose="02020600040205080304" pitchFamily="18" charset="-128"/>
            </a:endParaRPr>
          </a:p>
        </p:txBody>
      </p:sp>
      <p:sp>
        <p:nvSpPr>
          <p:cNvPr id="98309" name="Rectangle 3"/>
          <p:cNvSpPr txBox="1"/>
          <p:nvPr/>
        </p:nvSpPr>
        <p:spPr>
          <a:xfrm>
            <a:off x="431800" y="1231900"/>
            <a:ext cx="2484438" cy="655638"/>
          </a:xfrm>
          <a:prstGeom prst="rect">
            <a:avLst/>
          </a:prstGeom>
          <a:noFill/>
          <a:ln w="9525">
            <a:noFill/>
          </a:ln>
        </p:spPr>
        <p:txBody>
          <a:bodyPr lIns="91410" tIns="45705" rIns="91410" bIns="45705"/>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20000"/>
              </a:spcBef>
              <a:buClr>
                <a:schemeClr val="accent1"/>
              </a:buClr>
              <a:buNone/>
            </a:pPr>
            <a:r>
              <a:rPr lang="zh-CN" altLang="zh-CN" sz="3200" b="1" dirty="0">
                <a:solidFill>
                  <a:srgbClr val="8A0DA3"/>
                </a:solidFill>
                <a:latin typeface="华文中宋" panose="02010600040101010101" pitchFamily="2" charset="-122"/>
                <a:ea typeface="华文中宋" panose="02010600040101010101" pitchFamily="2" charset="-122"/>
              </a:rPr>
              <a:t>1</a:t>
            </a:r>
            <a:r>
              <a:rPr lang="zh-CN" altLang="en-US" sz="3200" b="1" dirty="0">
                <a:solidFill>
                  <a:srgbClr val="8A0DA3"/>
                </a:solidFill>
                <a:latin typeface="华文中宋" panose="02010600040101010101" pitchFamily="2" charset="-122"/>
                <a:ea typeface="华文中宋" panose="02010600040101010101" pitchFamily="2" charset="-122"/>
              </a:rPr>
              <a:t>、图书</a:t>
            </a:r>
            <a:endParaRPr lang="en-US" altLang="zh-CN" sz="3200" b="1" dirty="0">
              <a:solidFill>
                <a:schemeClr val="tx2"/>
              </a:solidFill>
              <a:latin typeface="华文中宋" panose="02010600040101010101" pitchFamily="2" charset="-122"/>
              <a:ea typeface="华文中宋" panose="02010600040101010101" pitchFamily="2" charset="-122"/>
            </a:endParaRPr>
          </a:p>
          <a:p>
            <a:pPr marL="0" lvl="0" indent="0" defTabSz="914400" eaLnBrk="1" hangingPunct="1">
              <a:lnSpc>
                <a:spcPct val="100000"/>
              </a:lnSpc>
              <a:spcBef>
                <a:spcPct val="20000"/>
              </a:spcBef>
              <a:buClr>
                <a:schemeClr val="accent1"/>
              </a:buClr>
              <a:buNone/>
            </a:pPr>
            <a:endParaRPr lang="zh-CN" altLang="zh-CN" sz="3200" b="1" dirty="0">
              <a:solidFill>
                <a:schemeClr val="tx2"/>
              </a:solidFill>
              <a:latin typeface="黑体" panose="02010609060101010101" charset="-122"/>
              <a:ea typeface="黑体" panose="02010609060101010101"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9330" name="Picture 9" descr="C:\Users\lenovo\Desktop\捕获.GIF"/>
          <p:cNvPicPr>
            <a:picLocks noChangeAspect="1"/>
          </p:cNvPicPr>
          <p:nvPr/>
        </p:nvPicPr>
        <p:blipFill>
          <a:blip r:embed="rId1"/>
          <a:stretch>
            <a:fillRect/>
          </a:stretch>
        </p:blipFill>
        <p:spPr>
          <a:xfrm>
            <a:off x="179388" y="1492250"/>
            <a:ext cx="8821737" cy="3651250"/>
          </a:xfrm>
          <a:prstGeom prst="rect">
            <a:avLst/>
          </a:prstGeom>
          <a:noFill/>
          <a:ln w="9525">
            <a:noFill/>
          </a:ln>
        </p:spPr>
      </p:pic>
      <p:pic>
        <p:nvPicPr>
          <p:cNvPr id="13320" name="图片 13319" descr="检索2"/>
          <p:cNvPicPr>
            <a:picLocks noChangeAspect="1"/>
          </p:cNvPicPr>
          <p:nvPr/>
        </p:nvPicPr>
        <p:blipFill>
          <a:blip r:embed="rId2"/>
          <a:stretch>
            <a:fillRect/>
          </a:stretch>
        </p:blipFill>
        <p:spPr>
          <a:xfrm>
            <a:off x="1008063" y="1492250"/>
            <a:ext cx="7689850" cy="2951163"/>
          </a:xfrm>
          <a:prstGeom prst="rect">
            <a:avLst/>
          </a:prstGeom>
          <a:noFill/>
          <a:ln w="9525">
            <a:noFill/>
          </a:ln>
        </p:spPr>
      </p:pic>
      <p:pic>
        <p:nvPicPr>
          <p:cNvPr id="10" name="图片 9"/>
          <p:cNvPicPr>
            <a:picLocks noChangeAspect="1"/>
          </p:cNvPicPr>
          <p:nvPr/>
        </p:nvPicPr>
        <p:blipFill>
          <a:blip r:embed="rId3"/>
          <a:stretch>
            <a:fillRect/>
          </a:stretch>
        </p:blipFill>
        <p:spPr>
          <a:xfrm>
            <a:off x="1258888" y="1644650"/>
            <a:ext cx="7742237" cy="3346450"/>
          </a:xfrm>
          <a:prstGeom prst="rect">
            <a:avLst/>
          </a:prstGeom>
          <a:noFill/>
          <a:ln w="9525">
            <a:noFill/>
          </a:ln>
        </p:spPr>
      </p:pic>
      <p:sp>
        <p:nvSpPr>
          <p:cNvPr id="34822" name="Rectangle 2"/>
          <p:cNvSpPr>
            <a:spLocks noGrp="1" noChangeArrowheads="1"/>
          </p:cNvSpPr>
          <p:nvPr>
            <p:ph type="title"/>
          </p:nvPr>
        </p:nvSpPr>
        <p:spPr>
          <a:xfrm>
            <a:off x="360680" y="299720"/>
            <a:ext cx="8229600" cy="560388"/>
          </a:xfrm>
        </p:spPr>
        <p:txBody>
          <a:bodyPr vert="horz" wrap="square" lIns="68558" tIns="34289" rIns="68558" bIns="34289" numCol="1" rtlCol="0" anchor="ctr" anchorCtr="0" compatLnSpc="1">
            <a:normAutofit fontScale="90000"/>
          </a:bodyPr>
          <a:lstStyle/>
          <a:p>
            <a:pPr marL="0" marR="0" lvl="0" indent="0" algn="l" defTabSz="685800" rtl="0" eaLnBrk="1" fontAlgn="auto" latinLnBrk="0" hangingPunct="1">
              <a:lnSpc>
                <a:spcPct val="90000"/>
              </a:lnSpc>
              <a:spcBef>
                <a:spcPct val="0"/>
              </a:spcBef>
              <a:spcAft>
                <a:spcPts val="0"/>
              </a:spcAft>
              <a:buClrTx/>
              <a:buSzTx/>
              <a:buFontTx/>
              <a:buNone/>
              <a:defRPr/>
            </a:pPr>
            <a:r>
              <a:rPr kumimoji="0" lang="zh-CN" altLang="en-US" sz="3600" b="1" i="0" u="none" strike="noStrike" kern="1200" cap="none" spc="0" normalizeH="0" baseline="0" dirty="0">
                <a:solidFill>
                  <a:schemeClr val="tx1"/>
                </a:solidFill>
                <a:latin typeface="华文中宋" panose="02010600040101010101" pitchFamily="2" charset="-122"/>
                <a:ea typeface="华文中宋" panose="02010600040101010101" pitchFamily="2" charset="-122"/>
                <a:cs typeface="+mj-cs"/>
              </a:rPr>
              <a:t>二、纸质资源及利用</a:t>
            </a:r>
            <a:endParaRPr kumimoji="0" lang="en-US" altLang="zh-CN"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sp>
        <p:nvSpPr>
          <p:cNvPr id="99334" name="灯片编号占位符 1"/>
          <p:cNvSpPr txBox="1">
            <a:spLocks noGrp="1"/>
          </p:cNvSpPr>
          <p:nvPr>
            <p:ph type="sldNum" sz="quarter" idx="12"/>
          </p:nvPr>
        </p:nvSpPr>
        <p:spPr>
          <a:xfrm>
            <a:off x="6457950" y="4767263"/>
            <a:ext cx="2057400" cy="274637"/>
          </a:xfrm>
          <a:noFill/>
          <a:ln>
            <a:noFill/>
          </a:ln>
        </p:spPr>
        <p:txBody>
          <a:bodyPr lIns="68558" tIns="34289" rIns="68558" bIns="34289" anchor="ctr"/>
          <a:p>
            <a:pPr marL="0" indent="0" algn="r" defTabSz="914400" eaLnBrk="1" hangingPunct="1">
              <a:lnSpc>
                <a:spcPct val="100000"/>
              </a:lnSpc>
              <a:spcBef>
                <a:spcPct val="0"/>
              </a:spcBef>
              <a:buNone/>
            </a:pPr>
            <a:fld id="{9A0DB2DC-4C9A-4742-B13C-FB6460FD3503}" type="slidenum">
              <a:rPr lang="zh-CN" altLang="en-US" sz="1000" dirty="0">
                <a:solidFill>
                  <a:srgbClr val="898989"/>
                </a:solidFill>
                <a:latin typeface="Times New Roman" panose="02020603050405020304" pitchFamily="18" charset="0"/>
                <a:ea typeface="MS PMincho" panose="02020600040205080304" pitchFamily="18" charset="-128"/>
              </a:rPr>
            </a:fld>
            <a:endParaRPr lang="zh-CN" altLang="en-US" sz="1000" dirty="0">
              <a:solidFill>
                <a:srgbClr val="898989"/>
              </a:solidFill>
              <a:latin typeface="Times New Roman" panose="02020603050405020304" pitchFamily="18" charset="0"/>
              <a:ea typeface="MS PMincho" panose="02020600040205080304" pitchFamily="18" charset="-128"/>
            </a:endParaRPr>
          </a:p>
        </p:txBody>
      </p:sp>
      <p:pic>
        <p:nvPicPr>
          <p:cNvPr id="13321" name="图片 13320" descr="检索4"/>
          <p:cNvPicPr>
            <a:picLocks noChangeAspect="1"/>
          </p:cNvPicPr>
          <p:nvPr/>
        </p:nvPicPr>
        <p:blipFill>
          <a:blip r:embed="rId4"/>
          <a:stretch>
            <a:fillRect/>
          </a:stretch>
        </p:blipFill>
        <p:spPr>
          <a:xfrm>
            <a:off x="0" y="2255838"/>
            <a:ext cx="9144000" cy="2870200"/>
          </a:xfrm>
          <a:prstGeom prst="rect">
            <a:avLst/>
          </a:prstGeom>
          <a:noFill/>
          <a:ln w="9525">
            <a:noFill/>
          </a:ln>
        </p:spPr>
      </p:pic>
      <p:sp>
        <p:nvSpPr>
          <p:cNvPr id="99336" name="TextBox 2"/>
          <p:cNvSpPr txBox="1"/>
          <p:nvPr/>
        </p:nvSpPr>
        <p:spPr>
          <a:xfrm>
            <a:off x="447675" y="860108"/>
            <a:ext cx="7040563" cy="45910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书目检索</a:t>
            </a:r>
            <a:r>
              <a:rPr lang="en-US" altLang="zh-CN"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图书馆主页书目检索系统</a:t>
            </a:r>
            <a:endParaRPr lang="zh-CN" altLang="en-US"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320"/>
                                        </p:tgtEl>
                                        <p:attrNameLst>
                                          <p:attrName>style.visibility</p:attrName>
                                        </p:attrNameLst>
                                      </p:cBhvr>
                                      <p:to>
                                        <p:strVal val="visible"/>
                                      </p:to>
                                    </p:set>
                                    <p:animEffect transition="in" filter="box(out)">
                                      <p:cBhvr>
                                        <p:cTn id="7" dur="500"/>
                                        <p:tgtEl>
                                          <p:spTgt spid="133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Rectangle 2"/>
          <p:cNvSpPr>
            <a:spLocks noGrp="1" noChangeArrowheads="1"/>
          </p:cNvSpPr>
          <p:nvPr>
            <p:ph type="title"/>
          </p:nvPr>
        </p:nvSpPr>
        <p:spPr>
          <a:xfrm>
            <a:off x="377190" y="309245"/>
            <a:ext cx="8229600" cy="560388"/>
          </a:xfrm>
        </p:spPr>
        <p:txBody>
          <a:bodyPr vert="horz" wrap="square" lIns="68558" tIns="34289" rIns="68558" bIns="34289" numCol="1" rtlCol="0" anchor="ctr" anchorCtr="0" compatLnSpc="1">
            <a:normAutofit fontScale="90000"/>
          </a:bodyPr>
          <a:lstStyle/>
          <a:p>
            <a:pPr marL="0" marR="0" lvl="0" indent="0" algn="l" defTabSz="685800" rtl="0" eaLnBrk="1" fontAlgn="auto" latinLnBrk="0" hangingPunct="1">
              <a:lnSpc>
                <a:spcPct val="90000"/>
              </a:lnSpc>
              <a:spcBef>
                <a:spcPct val="0"/>
              </a:spcBef>
              <a:spcAft>
                <a:spcPts val="0"/>
              </a:spcAft>
              <a:buClrTx/>
              <a:buSzTx/>
              <a:buFontTx/>
              <a:buNone/>
              <a:defRPr/>
            </a:pPr>
            <a:r>
              <a:rPr kumimoji="0" lang="zh-CN" altLang="en-US" sz="3600" b="1" i="0" u="none" strike="noStrike" kern="1200" cap="none" spc="0" normalizeH="0" baseline="0" dirty="0">
                <a:solidFill>
                  <a:schemeClr val="tx1"/>
                </a:solidFill>
                <a:latin typeface="华文中宋" panose="02010600040101010101" pitchFamily="2" charset="-122"/>
                <a:ea typeface="华文中宋" panose="02010600040101010101" pitchFamily="2" charset="-122"/>
                <a:cs typeface="+mj-cs"/>
              </a:rPr>
              <a:t>二、纸质资源及利用</a:t>
            </a:r>
            <a:endParaRPr kumimoji="0" lang="en-US" altLang="zh-CN"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sp>
        <p:nvSpPr>
          <p:cNvPr id="100355" name="TextBox 2"/>
          <p:cNvSpPr txBox="1"/>
          <p:nvPr/>
        </p:nvSpPr>
        <p:spPr>
          <a:xfrm>
            <a:off x="447675" y="969963"/>
            <a:ext cx="5203825" cy="45910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书目检索</a:t>
            </a:r>
            <a:r>
              <a:rPr lang="en-US" altLang="zh-CN"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微信公众号</a:t>
            </a:r>
            <a:endParaRPr lang="zh-CN" altLang="en-US"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11" name="Picture 5" descr="Sjjs 1"/>
          <p:cNvPicPr>
            <a:picLocks noChangeAspect="1"/>
          </p:cNvPicPr>
          <p:nvPr/>
        </p:nvPicPr>
        <p:blipFill>
          <a:blip r:embed="rId1"/>
          <a:stretch>
            <a:fillRect/>
          </a:stretch>
        </p:blipFill>
        <p:spPr>
          <a:xfrm>
            <a:off x="215900" y="1601788"/>
            <a:ext cx="2951163" cy="3556000"/>
          </a:xfrm>
          <a:prstGeom prst="rect">
            <a:avLst/>
          </a:prstGeom>
          <a:noFill/>
          <a:ln w="9525">
            <a:noFill/>
          </a:ln>
        </p:spPr>
      </p:pic>
      <p:pic>
        <p:nvPicPr>
          <p:cNvPr id="12" name="Picture 6" descr="Sjjs 2"/>
          <p:cNvPicPr>
            <a:picLocks noChangeAspect="1"/>
          </p:cNvPicPr>
          <p:nvPr/>
        </p:nvPicPr>
        <p:blipFill>
          <a:blip r:embed="rId2"/>
          <a:stretch>
            <a:fillRect/>
          </a:stretch>
        </p:blipFill>
        <p:spPr>
          <a:xfrm>
            <a:off x="1395413" y="1601788"/>
            <a:ext cx="3032125" cy="3556000"/>
          </a:xfrm>
          <a:prstGeom prst="rect">
            <a:avLst/>
          </a:prstGeom>
          <a:noFill/>
          <a:ln w="9525">
            <a:noFill/>
          </a:ln>
        </p:spPr>
      </p:pic>
      <p:pic>
        <p:nvPicPr>
          <p:cNvPr id="13" name="Picture 7" descr="Sjjs 3"/>
          <p:cNvPicPr>
            <a:picLocks noChangeAspect="1"/>
          </p:cNvPicPr>
          <p:nvPr/>
        </p:nvPicPr>
        <p:blipFill>
          <a:blip r:embed="rId3"/>
          <a:stretch>
            <a:fillRect/>
          </a:stretch>
        </p:blipFill>
        <p:spPr>
          <a:xfrm>
            <a:off x="2484438" y="1589088"/>
            <a:ext cx="3167062" cy="3554412"/>
          </a:xfrm>
          <a:prstGeom prst="rect">
            <a:avLst/>
          </a:prstGeom>
          <a:noFill/>
          <a:ln w="9525">
            <a:noFill/>
          </a:ln>
        </p:spPr>
      </p:pic>
      <p:pic>
        <p:nvPicPr>
          <p:cNvPr id="14" name="Picture 8" descr="Sjjs 4"/>
          <p:cNvPicPr>
            <a:picLocks noChangeAspect="1"/>
          </p:cNvPicPr>
          <p:nvPr/>
        </p:nvPicPr>
        <p:blipFill>
          <a:blip r:embed="rId4"/>
          <a:stretch>
            <a:fillRect/>
          </a:stretch>
        </p:blipFill>
        <p:spPr>
          <a:xfrm>
            <a:off x="3924300" y="1600200"/>
            <a:ext cx="3168650" cy="3549650"/>
          </a:xfrm>
          <a:prstGeom prst="rect">
            <a:avLst/>
          </a:prstGeom>
          <a:noFill/>
          <a:ln w="9525">
            <a:noFill/>
          </a:ln>
        </p:spPr>
      </p:pic>
      <p:pic>
        <p:nvPicPr>
          <p:cNvPr id="15" name="图片 14" descr="Sjjs 6"/>
          <p:cNvPicPr>
            <a:picLocks noChangeAspect="1"/>
          </p:cNvPicPr>
          <p:nvPr/>
        </p:nvPicPr>
        <p:blipFill>
          <a:blip r:embed="rId5"/>
          <a:stretch>
            <a:fillRect/>
          </a:stretch>
        </p:blipFill>
        <p:spPr>
          <a:xfrm>
            <a:off x="5795963" y="1597025"/>
            <a:ext cx="3092450" cy="3552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8" name="内容占位符 2"/>
          <p:cNvSpPr>
            <a:spLocks noGrp="1"/>
          </p:cNvSpPr>
          <p:nvPr>
            <p:ph idx="1"/>
          </p:nvPr>
        </p:nvSpPr>
        <p:spPr>
          <a:xfrm>
            <a:off x="417830" y="1009015"/>
            <a:ext cx="4443730" cy="431165"/>
          </a:xfrm>
        </p:spPr>
        <p:txBody>
          <a:bodyPr vert="horz" wrap="square" lIns="68558" tIns="34289" rIns="68558" bIns="34289" anchor="t"/>
          <a:p>
            <a:pPr eaLnBrk="1" hangingPunct="1">
              <a:buFont typeface="Wingdings" panose="05000000000000000000" pitchFamily="2" charset="2"/>
              <a:buNone/>
            </a:pPr>
            <a:r>
              <a:rPr lang="en-US" altLang="zh-CN" sz="24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4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rPr>
              <a:t>书库查找并获得图书</a:t>
            </a:r>
            <a:endParaRPr lang="zh-CN" altLang="en-US" sz="24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01379" name="灯片编号占位符 3"/>
          <p:cNvSpPr txBox="1">
            <a:spLocks noGrp="1"/>
          </p:cNvSpPr>
          <p:nvPr>
            <p:ph type="sldNum" sz="quarter" idx="12"/>
          </p:nvPr>
        </p:nvSpPr>
        <p:spPr>
          <a:xfrm>
            <a:off x="6457950" y="4767263"/>
            <a:ext cx="2057400" cy="274637"/>
          </a:xfrm>
          <a:noFill/>
          <a:ln>
            <a:noFill/>
          </a:ln>
        </p:spPr>
        <p:txBody>
          <a:bodyPr lIns="68558" tIns="34289" rIns="68558" bIns="34289" anchor="ctr"/>
          <a:p>
            <a:pPr marL="0" indent="0" algn="r" defTabSz="914400" eaLnBrk="1" hangingPunct="1">
              <a:lnSpc>
                <a:spcPct val="100000"/>
              </a:lnSpc>
              <a:spcBef>
                <a:spcPct val="0"/>
              </a:spcBef>
              <a:buNone/>
            </a:pPr>
            <a:fld id="{9A0DB2DC-4C9A-4742-B13C-FB6460FD3503}" type="slidenum">
              <a:rPr lang="zh-CN" altLang="en-US" sz="1000" dirty="0">
                <a:solidFill>
                  <a:srgbClr val="898989"/>
                </a:solidFill>
                <a:latin typeface="Times New Roman" panose="02020603050405020304" pitchFamily="18" charset="0"/>
                <a:ea typeface="MS PMincho" panose="02020600040205080304" pitchFamily="18" charset="-128"/>
              </a:rPr>
            </a:fld>
            <a:endParaRPr lang="zh-CN" altLang="en-US" sz="1000" dirty="0">
              <a:solidFill>
                <a:srgbClr val="898989"/>
              </a:solidFill>
              <a:latin typeface="Times New Roman" panose="02020603050405020304" pitchFamily="18" charset="0"/>
              <a:ea typeface="MS PMincho" panose="02020600040205080304" pitchFamily="18" charset="-128"/>
            </a:endParaRPr>
          </a:p>
        </p:txBody>
      </p:sp>
      <p:pic>
        <p:nvPicPr>
          <p:cNvPr id="14346" name="图片 14345" descr="书架2"/>
          <p:cNvPicPr>
            <a:picLocks noChangeAspect="1"/>
          </p:cNvPicPr>
          <p:nvPr/>
        </p:nvPicPr>
        <p:blipFill>
          <a:blip r:embed="rId1"/>
          <a:stretch>
            <a:fillRect/>
          </a:stretch>
        </p:blipFill>
        <p:spPr>
          <a:xfrm>
            <a:off x="271463" y="2640013"/>
            <a:ext cx="4181475" cy="2335212"/>
          </a:xfrm>
          <a:prstGeom prst="rect">
            <a:avLst/>
          </a:prstGeom>
          <a:noFill/>
          <a:ln w="9525">
            <a:noFill/>
          </a:ln>
        </p:spPr>
      </p:pic>
      <p:sp>
        <p:nvSpPr>
          <p:cNvPr id="101381" name="矩形 1"/>
          <p:cNvSpPr/>
          <p:nvPr/>
        </p:nvSpPr>
        <p:spPr>
          <a:xfrm>
            <a:off x="271463" y="303213"/>
            <a:ext cx="6229350" cy="70548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r>
              <a:rPr lang="zh-CN" altLang="en-US" sz="3600" b="1" dirty="0">
                <a:latin typeface="华文中宋" panose="02010600040101010101" pitchFamily="2" charset="-122"/>
                <a:ea typeface="华文中宋" panose="02010600040101010101" pitchFamily="2" charset="-122"/>
                <a:cs typeface="+mj-cs"/>
              </a:rPr>
              <a:t>二、纸质资源及利用</a:t>
            </a:r>
            <a:endParaRPr lang="zh-CN" altLang="en-US" sz="4000" b="1" dirty="0">
              <a:latin typeface="华文中宋" panose="02010600040101010101" pitchFamily="2" charset="-122"/>
              <a:ea typeface="华文中宋" panose="02010600040101010101" pitchFamily="2" charset="-122"/>
            </a:endParaRPr>
          </a:p>
        </p:txBody>
      </p:sp>
      <p:pic>
        <p:nvPicPr>
          <p:cNvPr id="8" name="图片 7"/>
          <p:cNvPicPr>
            <a:picLocks noChangeAspect="1"/>
          </p:cNvPicPr>
          <p:nvPr/>
        </p:nvPicPr>
        <p:blipFill>
          <a:blip r:embed="rId2"/>
          <a:stretch>
            <a:fillRect/>
          </a:stretch>
        </p:blipFill>
        <p:spPr>
          <a:xfrm>
            <a:off x="4535805" y="2376805"/>
            <a:ext cx="4309745" cy="2665730"/>
          </a:xfrm>
          <a:prstGeom prst="rect">
            <a:avLst/>
          </a:prstGeom>
          <a:noFill/>
          <a:ln w="9525">
            <a:noFill/>
          </a:ln>
        </p:spPr>
      </p:pic>
      <p:sp>
        <p:nvSpPr>
          <p:cNvPr id="2" name="矩形 1"/>
          <p:cNvSpPr/>
          <p:nvPr/>
        </p:nvSpPr>
        <p:spPr>
          <a:xfrm>
            <a:off x="342900" y="1606550"/>
            <a:ext cx="6348413" cy="923925"/>
          </a:xfrm>
          <a:prstGeom prst="rect">
            <a:avLst/>
          </a:prstGeom>
        </p:spPr>
        <p:txBody>
          <a:bodyPr lIns="91410" tIns="45705" rIns="91410" bIns="45705">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chemeClr val="bg2">
                    <a:lumMod val="25000"/>
                  </a:schemeClr>
                </a:solidFill>
                <a:effectLst/>
                <a:uLnTx/>
                <a:uFillTx/>
                <a:latin typeface="+mn-ea"/>
                <a:ea typeface="+mn-ea"/>
                <a:cs typeface="+mn-cs"/>
              </a:rPr>
              <a:t>        </a:t>
            </a:r>
            <a:r>
              <a:rPr kumimoji="0" lang="zh-CN" altLang="zh-CN" sz="1800" b="0" i="0" u="none" strike="noStrike" kern="1200" cap="none" spc="0" normalizeH="0" baseline="0" noProof="0" dirty="0">
                <a:ln>
                  <a:noFill/>
                </a:ln>
                <a:solidFill>
                  <a:schemeClr val="bg2">
                    <a:lumMod val="25000"/>
                  </a:schemeClr>
                </a:solidFill>
                <a:effectLst/>
                <a:uLnTx/>
                <a:uFillTx/>
                <a:latin typeface="+mn-ea"/>
                <a:ea typeface="+mn-ea"/>
                <a:cs typeface="+mn-cs"/>
              </a:rPr>
              <a:t>所有书库里的图书都是根据索取号的顺序入藏，先按分类号的顺序排列，在相同的分类号下</a:t>
            </a:r>
            <a:r>
              <a:rPr kumimoji="0" lang="en-US" altLang="zh-CN" sz="1800" b="0" i="0" u="none" strike="noStrike" kern="1200" cap="none" spc="0" normalizeH="0" baseline="0" noProof="0" dirty="0">
                <a:ln>
                  <a:noFill/>
                </a:ln>
                <a:solidFill>
                  <a:schemeClr val="bg2">
                    <a:lumMod val="25000"/>
                  </a:schemeClr>
                </a:solidFill>
                <a:effectLst/>
                <a:uLnTx/>
                <a:uFillTx/>
                <a:latin typeface="+mn-ea"/>
                <a:ea typeface="+mn-ea"/>
                <a:cs typeface="+mn-cs"/>
              </a:rPr>
              <a:t>,</a:t>
            </a:r>
            <a:r>
              <a:rPr kumimoji="0" lang="zh-CN" altLang="zh-CN" sz="1800" b="0" i="0" u="none" strike="noStrike" kern="1200" cap="none" spc="0" normalizeH="0" baseline="0" noProof="0" dirty="0">
                <a:ln>
                  <a:noFill/>
                </a:ln>
                <a:solidFill>
                  <a:schemeClr val="bg2">
                    <a:lumMod val="25000"/>
                  </a:schemeClr>
                </a:solidFill>
                <a:effectLst/>
                <a:uLnTx/>
                <a:uFillTx/>
                <a:latin typeface="+mn-ea"/>
                <a:ea typeface="+mn-ea"/>
                <a:cs typeface="+mn-cs"/>
              </a:rPr>
              <a:t>再按著者号的顺序排列。分类号及著者号均按序号从小到大排列。</a:t>
            </a:r>
            <a:endParaRPr kumimoji="0" lang="zh-CN" altLang="zh-CN" sz="1800" b="0" i="0" u="none" strike="noStrike" kern="1200" cap="none" spc="0" normalizeH="0" baseline="0" noProof="0" dirty="0">
              <a:ln>
                <a:noFill/>
              </a:ln>
              <a:solidFill>
                <a:schemeClr val="bg2">
                  <a:lumMod val="25000"/>
                </a:schemeClr>
              </a:solidFill>
              <a:effectLst/>
              <a:uLnTx/>
              <a:uFillTx/>
              <a:latin typeface="+mn-ea"/>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diamond(out)">
                                      <p:cBhvr>
                                        <p:cTn id="7" dur="2000"/>
                                        <p:tgtEl>
                                          <p:spTgt spid="143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3" name="chenying0907 52"/>
          <p:cNvGrpSpPr/>
          <p:nvPr/>
        </p:nvGrpSpPr>
        <p:grpSpPr>
          <a:xfrm>
            <a:off x="2724150" y="1493838"/>
            <a:ext cx="954088" cy="817562"/>
            <a:chOff x="6549258" y="2489790"/>
            <a:chExt cx="1272229" cy="1089866"/>
          </a:xfrm>
        </p:grpSpPr>
        <p:grpSp>
          <p:nvGrpSpPr>
            <p:cNvPr id="74780" name="chenying0907 53"/>
            <p:cNvGrpSpPr/>
            <p:nvPr/>
          </p:nvGrpSpPr>
          <p:grpSpPr>
            <a:xfrm>
              <a:off x="6549258" y="2489790"/>
              <a:ext cx="1092096" cy="1089866"/>
              <a:chOff x="1188720" y="1335024"/>
              <a:chExt cx="900000" cy="900000"/>
            </a:xfrm>
          </p:grpSpPr>
          <p:sp>
            <p:nvSpPr>
              <p:cNvPr id="56" name="矩形 55"/>
              <p:cNvSpPr/>
              <p:nvPr/>
            </p:nvSpPr>
            <p:spPr>
              <a:xfrm>
                <a:off x="1188720" y="1335024"/>
                <a:ext cx="900165" cy="900000"/>
              </a:xfrm>
              <a:prstGeom prst="rect">
                <a:avLst/>
              </a:prstGeom>
              <a:noFill/>
              <a:ln w="19050" cap="flat" cmpd="sng" algn="ctr">
                <a:solidFill>
                  <a:srgbClr val="5F7797"/>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A3838"/>
                  </a:solidFill>
                  <a:effectLst/>
                  <a:uLnTx/>
                  <a:uFillTx/>
                  <a:latin typeface="Arial" panose="020B0604020202020204"/>
                  <a:ea typeface="微软雅黑" panose="020B0503020204020204" pitchFamily="34" charset="-122"/>
                  <a:cs typeface="+mn-cs"/>
                </a:endParaRPr>
              </a:p>
            </p:txBody>
          </p:sp>
          <p:cxnSp>
            <p:nvCxnSpPr>
              <p:cNvPr id="74783" name="直接连接符 56"/>
              <p:cNvCxnSpPr/>
              <p:nvPr/>
            </p:nvCxnSpPr>
            <p:spPr>
              <a:xfrm>
                <a:off x="1188720" y="1785944"/>
                <a:ext cx="900000" cy="0"/>
              </a:xfrm>
              <a:prstGeom prst="line">
                <a:avLst/>
              </a:prstGeom>
              <a:ln w="12700" cap="flat" cmpd="sng">
                <a:solidFill>
                  <a:schemeClr val="tx2"/>
                </a:solidFill>
                <a:prstDash val="dash"/>
                <a:miter/>
                <a:headEnd type="none" w="med" len="med"/>
                <a:tailEnd type="none" w="med" len="med"/>
              </a:ln>
            </p:spPr>
          </p:cxnSp>
          <p:cxnSp>
            <p:nvCxnSpPr>
              <p:cNvPr id="74784" name="直接连接符 57"/>
              <p:cNvCxnSpPr/>
              <p:nvPr/>
            </p:nvCxnSpPr>
            <p:spPr>
              <a:xfrm rot="5400000">
                <a:off x="1188719" y="1785025"/>
                <a:ext cx="900000" cy="0"/>
              </a:xfrm>
              <a:prstGeom prst="line">
                <a:avLst/>
              </a:prstGeom>
              <a:ln w="12700" cap="flat" cmpd="sng">
                <a:solidFill>
                  <a:srgbClr val="5F7797"/>
                </a:solidFill>
                <a:prstDash val="dash"/>
                <a:miter/>
                <a:headEnd type="none" w="med" len="med"/>
                <a:tailEnd type="none" w="med" len="med"/>
              </a:ln>
            </p:spPr>
          </p:cxnSp>
        </p:grpSp>
        <p:sp>
          <p:nvSpPr>
            <p:cNvPr id="74781" name="文本框 54"/>
            <p:cNvSpPr txBox="1"/>
            <p:nvPr>
              <p:custDataLst>
                <p:tags r:id="rId1"/>
              </p:custDataLst>
            </p:nvPr>
          </p:nvSpPr>
          <p:spPr>
            <a:xfrm>
              <a:off x="6626869" y="2526891"/>
              <a:ext cx="1194618" cy="1046439"/>
            </a:xfrm>
            <a:prstGeom prst="rect">
              <a:avLst/>
            </a:prstGeom>
            <a:noFill/>
            <a:ln w="9525">
              <a:noFill/>
            </a:ln>
          </p:spPr>
          <p:txBody>
            <a:bodyPr>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684530" eaLnBrk="1" hangingPunct="1">
                <a:lnSpc>
                  <a:spcPct val="100000"/>
                </a:lnSpc>
                <a:spcBef>
                  <a:spcPct val="0"/>
                </a:spcBef>
                <a:buNone/>
              </a:pPr>
              <a:r>
                <a:rPr lang="zh-CN" altLang="en-US" sz="4500" b="1" dirty="0">
                  <a:solidFill>
                    <a:srgbClr val="5F7797"/>
                  </a:solidFill>
                  <a:latin typeface="华文新魏" panose="02010800040101010101" pitchFamily="2" charset="-122"/>
                  <a:ea typeface="华文新魏" panose="02010800040101010101" pitchFamily="2" charset="-122"/>
                </a:rPr>
                <a:t>第</a:t>
              </a:r>
              <a:endParaRPr lang="zh-CN" altLang="en-US" sz="4500" b="1" dirty="0">
                <a:solidFill>
                  <a:srgbClr val="5F7797"/>
                </a:solidFill>
                <a:latin typeface="华文新魏" panose="02010800040101010101" pitchFamily="2" charset="-122"/>
                <a:ea typeface="华文新魏" panose="02010800040101010101" pitchFamily="2" charset="-122"/>
              </a:endParaRPr>
            </a:p>
          </p:txBody>
        </p:sp>
      </p:grpSp>
      <p:grpSp>
        <p:nvGrpSpPr>
          <p:cNvPr id="59" name="chenying0907 58"/>
          <p:cNvGrpSpPr/>
          <p:nvPr/>
        </p:nvGrpSpPr>
        <p:grpSpPr>
          <a:xfrm>
            <a:off x="3695700" y="1493838"/>
            <a:ext cx="973138" cy="1019175"/>
            <a:chOff x="7846400" y="2489790"/>
            <a:chExt cx="1296148" cy="1358588"/>
          </a:xfrm>
        </p:grpSpPr>
        <p:grpSp>
          <p:nvGrpSpPr>
            <p:cNvPr id="74775" name="chenying0907 57"/>
            <p:cNvGrpSpPr/>
            <p:nvPr/>
          </p:nvGrpSpPr>
          <p:grpSpPr>
            <a:xfrm>
              <a:off x="7846400" y="2489790"/>
              <a:ext cx="1089866" cy="1089866"/>
              <a:chOff x="1188720" y="1335024"/>
              <a:chExt cx="900000" cy="900000"/>
            </a:xfrm>
          </p:grpSpPr>
          <p:sp>
            <p:nvSpPr>
              <p:cNvPr id="62" name="矩形 61"/>
              <p:cNvSpPr/>
              <p:nvPr/>
            </p:nvSpPr>
            <p:spPr>
              <a:xfrm>
                <a:off x="1188720" y="1335024"/>
                <a:ext cx="899230" cy="899972"/>
              </a:xfrm>
              <a:prstGeom prst="rect">
                <a:avLst/>
              </a:prstGeom>
              <a:noFill/>
              <a:ln w="19050" cap="flat" cmpd="sng" algn="ctr">
                <a:solidFill>
                  <a:srgbClr val="5F7797"/>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5F7797"/>
                  </a:solidFill>
                  <a:effectLst/>
                  <a:uLnTx/>
                  <a:uFillTx/>
                  <a:latin typeface="Arial" panose="020B0604020202020204"/>
                  <a:ea typeface="微软雅黑" panose="020B0503020204020204" pitchFamily="34" charset="-122"/>
                  <a:cs typeface="+mn-cs"/>
                </a:endParaRPr>
              </a:p>
            </p:txBody>
          </p:sp>
          <p:cxnSp>
            <p:nvCxnSpPr>
              <p:cNvPr id="74778" name="直接连接符 62"/>
              <p:cNvCxnSpPr/>
              <p:nvPr/>
            </p:nvCxnSpPr>
            <p:spPr>
              <a:xfrm>
                <a:off x="1188720" y="1785944"/>
                <a:ext cx="900000" cy="0"/>
              </a:xfrm>
              <a:prstGeom prst="line">
                <a:avLst/>
              </a:prstGeom>
              <a:ln w="12700" cap="flat" cmpd="sng">
                <a:solidFill>
                  <a:srgbClr val="5F7797"/>
                </a:solidFill>
                <a:prstDash val="dash"/>
                <a:miter/>
                <a:headEnd type="none" w="med" len="med"/>
                <a:tailEnd type="none" w="med" len="med"/>
              </a:ln>
            </p:spPr>
          </p:cxnSp>
          <p:cxnSp>
            <p:nvCxnSpPr>
              <p:cNvPr id="74779" name="直接连接符 63"/>
              <p:cNvCxnSpPr/>
              <p:nvPr/>
            </p:nvCxnSpPr>
            <p:spPr>
              <a:xfrm rot="5400000">
                <a:off x="1189639" y="1785025"/>
                <a:ext cx="900000" cy="0"/>
              </a:xfrm>
              <a:prstGeom prst="line">
                <a:avLst/>
              </a:prstGeom>
              <a:ln w="12700" cap="flat" cmpd="sng">
                <a:solidFill>
                  <a:srgbClr val="5F7797"/>
                </a:solidFill>
                <a:prstDash val="dash"/>
                <a:miter/>
                <a:headEnd type="none" w="med" len="med"/>
                <a:tailEnd type="none" w="med" len="med"/>
              </a:ln>
            </p:spPr>
          </p:cxnSp>
        </p:grpSp>
        <p:sp>
          <p:nvSpPr>
            <p:cNvPr id="74776" name="文本框 60"/>
            <p:cNvSpPr txBox="1"/>
            <p:nvPr>
              <p:custDataLst>
                <p:tags r:id="rId2"/>
              </p:custDataLst>
            </p:nvPr>
          </p:nvSpPr>
          <p:spPr>
            <a:xfrm>
              <a:off x="7945700" y="2494161"/>
              <a:ext cx="1196848" cy="1354217"/>
            </a:xfrm>
            <a:prstGeom prst="rect">
              <a:avLst/>
            </a:prstGeom>
            <a:noFill/>
            <a:ln w="9525">
              <a:noFill/>
            </a:ln>
          </p:spPr>
          <p:txBody>
            <a:bodyPr>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684530" eaLnBrk="1" hangingPunct="1">
                <a:lnSpc>
                  <a:spcPct val="100000"/>
                </a:lnSpc>
                <a:spcBef>
                  <a:spcPct val="0"/>
                </a:spcBef>
                <a:buNone/>
              </a:pPr>
              <a:r>
                <a:rPr lang="zh-CN" altLang="en-US" sz="6000" b="1" dirty="0">
                  <a:solidFill>
                    <a:srgbClr val="5F7797"/>
                  </a:solidFill>
                  <a:latin typeface="华文新魏" panose="02010800040101010101" pitchFamily="2" charset="-122"/>
                  <a:ea typeface="华文新魏" panose="02010800040101010101" pitchFamily="2" charset="-122"/>
                </a:rPr>
                <a:t>一</a:t>
              </a:r>
              <a:endParaRPr lang="zh-CN" altLang="en-US" sz="6000" b="1" dirty="0">
                <a:solidFill>
                  <a:srgbClr val="5F7797"/>
                </a:solidFill>
                <a:latin typeface="华文新魏" panose="02010800040101010101" pitchFamily="2" charset="-122"/>
                <a:ea typeface="华文新魏" panose="02010800040101010101" pitchFamily="2" charset="-122"/>
              </a:endParaRPr>
            </a:p>
          </p:txBody>
        </p:sp>
      </p:grpSp>
      <p:grpSp>
        <p:nvGrpSpPr>
          <p:cNvPr id="65" name="chenying0907 64"/>
          <p:cNvGrpSpPr/>
          <p:nvPr/>
        </p:nvGrpSpPr>
        <p:grpSpPr>
          <a:xfrm>
            <a:off x="4668838" y="1493838"/>
            <a:ext cx="941387" cy="1016000"/>
            <a:chOff x="9143542" y="2489789"/>
            <a:chExt cx="1254018" cy="1354218"/>
          </a:xfrm>
        </p:grpSpPr>
        <p:grpSp>
          <p:nvGrpSpPr>
            <p:cNvPr id="74770" name="chenying0907 61"/>
            <p:cNvGrpSpPr/>
            <p:nvPr/>
          </p:nvGrpSpPr>
          <p:grpSpPr>
            <a:xfrm>
              <a:off x="9143542" y="2489790"/>
              <a:ext cx="1089866" cy="1089866"/>
              <a:chOff x="1188720" y="1335024"/>
              <a:chExt cx="900000" cy="900000"/>
            </a:xfrm>
          </p:grpSpPr>
          <p:sp>
            <p:nvSpPr>
              <p:cNvPr id="68" name="矩形 67"/>
              <p:cNvSpPr/>
              <p:nvPr/>
            </p:nvSpPr>
            <p:spPr>
              <a:xfrm>
                <a:off x="1188720" y="1335023"/>
                <a:ext cx="899343" cy="899881"/>
              </a:xfrm>
              <a:prstGeom prst="rect">
                <a:avLst/>
              </a:prstGeom>
              <a:noFill/>
              <a:ln w="19050" cap="flat" cmpd="sng" algn="ctr">
                <a:solidFill>
                  <a:srgbClr val="5F7797"/>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5F7797"/>
                  </a:solidFill>
                  <a:effectLst/>
                  <a:uLnTx/>
                  <a:uFillTx/>
                  <a:latin typeface="Arial" panose="020B0604020202020204"/>
                  <a:ea typeface="微软雅黑" panose="020B0503020204020204" pitchFamily="34" charset="-122"/>
                  <a:cs typeface="+mn-cs"/>
                </a:endParaRPr>
              </a:p>
            </p:txBody>
          </p:sp>
          <p:cxnSp>
            <p:nvCxnSpPr>
              <p:cNvPr id="74773" name="直接连接符 68"/>
              <p:cNvCxnSpPr/>
              <p:nvPr/>
            </p:nvCxnSpPr>
            <p:spPr>
              <a:xfrm>
                <a:off x="1188720" y="1785944"/>
                <a:ext cx="900000" cy="0"/>
              </a:xfrm>
              <a:prstGeom prst="line">
                <a:avLst/>
              </a:prstGeom>
              <a:ln w="12700" cap="flat" cmpd="sng">
                <a:solidFill>
                  <a:srgbClr val="5F7797"/>
                </a:solidFill>
                <a:prstDash val="dash"/>
                <a:miter/>
                <a:headEnd type="none" w="med" len="med"/>
                <a:tailEnd type="none" w="med" len="med"/>
              </a:ln>
            </p:spPr>
          </p:cxnSp>
          <p:cxnSp>
            <p:nvCxnSpPr>
              <p:cNvPr id="74774" name="直接连接符 69"/>
              <p:cNvCxnSpPr/>
              <p:nvPr/>
            </p:nvCxnSpPr>
            <p:spPr>
              <a:xfrm rot="5400000">
                <a:off x="1189639" y="1785025"/>
                <a:ext cx="900000" cy="0"/>
              </a:xfrm>
              <a:prstGeom prst="line">
                <a:avLst/>
              </a:prstGeom>
              <a:ln w="12700" cap="flat" cmpd="sng">
                <a:solidFill>
                  <a:srgbClr val="5F7797"/>
                </a:solidFill>
                <a:prstDash val="dash"/>
                <a:miter/>
                <a:headEnd type="none" w="med" len="med"/>
                <a:tailEnd type="none" w="med" len="med"/>
              </a:ln>
            </p:spPr>
          </p:cxnSp>
        </p:grpSp>
        <p:sp>
          <p:nvSpPr>
            <p:cNvPr id="74771" name="文本框 66"/>
            <p:cNvSpPr txBox="1"/>
            <p:nvPr>
              <p:custDataLst>
                <p:tags r:id="rId3"/>
              </p:custDataLst>
            </p:nvPr>
          </p:nvSpPr>
          <p:spPr>
            <a:xfrm>
              <a:off x="9200713" y="2489789"/>
              <a:ext cx="1196847" cy="1354218"/>
            </a:xfrm>
            <a:prstGeom prst="rect">
              <a:avLst/>
            </a:prstGeom>
            <a:noFill/>
            <a:ln w="9525">
              <a:noFill/>
            </a:ln>
          </p:spPr>
          <p:txBody>
            <a:bodyPr>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684530" eaLnBrk="1" hangingPunct="1">
                <a:lnSpc>
                  <a:spcPct val="100000"/>
                </a:lnSpc>
                <a:spcBef>
                  <a:spcPct val="0"/>
                </a:spcBef>
                <a:buNone/>
              </a:pPr>
              <a:r>
                <a:rPr lang="zh-CN" altLang="en-US" sz="6000" b="1" dirty="0">
                  <a:solidFill>
                    <a:srgbClr val="5F7797"/>
                  </a:solidFill>
                  <a:latin typeface="华文新魏" panose="02010800040101010101" pitchFamily="2" charset="-122"/>
                  <a:ea typeface="华文新魏" panose="02010800040101010101" pitchFamily="2" charset="-122"/>
                </a:rPr>
                <a:t>章</a:t>
              </a:r>
              <a:endParaRPr lang="zh-CN" altLang="en-US" sz="6000" b="1" dirty="0">
                <a:solidFill>
                  <a:srgbClr val="5F7797"/>
                </a:solidFill>
                <a:latin typeface="华文新魏" panose="02010800040101010101" pitchFamily="2" charset="-122"/>
                <a:ea typeface="华文新魏" panose="02010800040101010101" pitchFamily="2" charset="-122"/>
              </a:endParaRPr>
            </a:p>
          </p:txBody>
        </p:sp>
      </p:grpSp>
      <p:grpSp>
        <p:nvGrpSpPr>
          <p:cNvPr id="71" name="chenying0907 70"/>
          <p:cNvGrpSpPr/>
          <p:nvPr/>
        </p:nvGrpSpPr>
        <p:grpSpPr>
          <a:xfrm>
            <a:off x="5640388" y="1493838"/>
            <a:ext cx="982662" cy="1022350"/>
            <a:chOff x="10438454" y="2489790"/>
            <a:chExt cx="1309737" cy="1361812"/>
          </a:xfrm>
        </p:grpSpPr>
        <p:grpSp>
          <p:nvGrpSpPr>
            <p:cNvPr id="74765" name="chenying0907 65"/>
            <p:cNvGrpSpPr/>
            <p:nvPr/>
          </p:nvGrpSpPr>
          <p:grpSpPr>
            <a:xfrm>
              <a:off x="10438454" y="2489790"/>
              <a:ext cx="1092096" cy="1089866"/>
              <a:chOff x="1188720" y="1335024"/>
              <a:chExt cx="900000" cy="900000"/>
            </a:xfrm>
          </p:grpSpPr>
          <p:sp>
            <p:nvSpPr>
              <p:cNvPr id="74" name="矩形 73"/>
              <p:cNvSpPr/>
              <p:nvPr/>
            </p:nvSpPr>
            <p:spPr>
              <a:xfrm>
                <a:off x="1188720" y="1335024"/>
                <a:ext cx="899756" cy="899306"/>
              </a:xfrm>
              <a:prstGeom prst="rect">
                <a:avLst/>
              </a:prstGeom>
              <a:noFill/>
              <a:ln w="19050" cap="flat" cmpd="sng" algn="ctr">
                <a:solidFill>
                  <a:srgbClr val="5F7797"/>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5F7797"/>
                  </a:solidFill>
                  <a:effectLst/>
                  <a:uLnTx/>
                  <a:uFillTx/>
                  <a:latin typeface="Arial" panose="020B0604020202020204"/>
                  <a:ea typeface="微软雅黑" panose="020B0503020204020204" pitchFamily="34" charset="-122"/>
                  <a:cs typeface="+mn-cs"/>
                </a:endParaRPr>
              </a:p>
            </p:txBody>
          </p:sp>
          <p:cxnSp>
            <p:nvCxnSpPr>
              <p:cNvPr id="74768" name="直接连接符 74"/>
              <p:cNvCxnSpPr/>
              <p:nvPr/>
            </p:nvCxnSpPr>
            <p:spPr>
              <a:xfrm>
                <a:off x="1188720" y="1785944"/>
                <a:ext cx="900000" cy="0"/>
              </a:xfrm>
              <a:prstGeom prst="line">
                <a:avLst/>
              </a:prstGeom>
              <a:ln w="12700" cap="flat" cmpd="sng">
                <a:solidFill>
                  <a:srgbClr val="5F7797"/>
                </a:solidFill>
                <a:prstDash val="dash"/>
                <a:miter/>
                <a:headEnd type="none" w="med" len="med"/>
                <a:tailEnd type="none" w="med" len="med"/>
              </a:ln>
            </p:spPr>
          </p:cxnSp>
          <p:cxnSp>
            <p:nvCxnSpPr>
              <p:cNvPr id="74769" name="直接连接符 75"/>
              <p:cNvCxnSpPr/>
              <p:nvPr/>
            </p:nvCxnSpPr>
            <p:spPr>
              <a:xfrm rot="5400000">
                <a:off x="1188720" y="1785025"/>
                <a:ext cx="900000" cy="0"/>
              </a:xfrm>
              <a:prstGeom prst="line">
                <a:avLst/>
              </a:prstGeom>
              <a:ln w="12700" cap="flat" cmpd="sng">
                <a:solidFill>
                  <a:srgbClr val="5F7797"/>
                </a:solidFill>
                <a:prstDash val="dash"/>
                <a:miter/>
                <a:headEnd type="none" w="med" len="med"/>
                <a:tailEnd type="none" w="med" len="med"/>
              </a:ln>
            </p:spPr>
          </p:cxnSp>
        </p:grpSp>
        <p:sp>
          <p:nvSpPr>
            <p:cNvPr id="74766" name="文本框 72"/>
            <p:cNvSpPr txBox="1"/>
            <p:nvPr>
              <p:custDataLst>
                <p:tags r:id="rId4"/>
              </p:custDataLst>
            </p:nvPr>
          </p:nvSpPr>
          <p:spPr>
            <a:xfrm>
              <a:off x="10553573" y="2497385"/>
              <a:ext cx="1194618" cy="1354217"/>
            </a:xfrm>
            <a:prstGeom prst="rect">
              <a:avLst/>
            </a:prstGeom>
            <a:noFill/>
            <a:ln w="9525">
              <a:noFill/>
            </a:ln>
          </p:spPr>
          <p:txBody>
            <a:bodyPr>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684530" eaLnBrk="1" hangingPunct="1">
                <a:lnSpc>
                  <a:spcPct val="100000"/>
                </a:lnSpc>
                <a:spcBef>
                  <a:spcPct val="0"/>
                </a:spcBef>
                <a:buNone/>
              </a:pPr>
              <a:r>
                <a:rPr lang="zh-CN" altLang="en-US" sz="6000" b="1" dirty="0">
                  <a:solidFill>
                    <a:srgbClr val="5F7797"/>
                  </a:solidFill>
                  <a:latin typeface="华文新魏" panose="02010800040101010101" pitchFamily="2" charset="-122"/>
                  <a:ea typeface="华文新魏" panose="02010800040101010101" pitchFamily="2" charset="-122"/>
                </a:rPr>
                <a:t>节</a:t>
              </a:r>
              <a:endParaRPr lang="zh-CN" altLang="en-US" sz="6000" b="1" dirty="0">
                <a:solidFill>
                  <a:srgbClr val="5F7797"/>
                </a:solidFill>
                <a:latin typeface="华文新魏" panose="02010800040101010101" pitchFamily="2" charset="-122"/>
                <a:ea typeface="华文新魏" panose="02010800040101010101" pitchFamily="2" charset="-122"/>
              </a:endParaRPr>
            </a:p>
          </p:txBody>
        </p:sp>
      </p:grpSp>
      <p:sp>
        <p:nvSpPr>
          <p:cNvPr id="77" name="文本框 76"/>
          <p:cNvSpPr txBox="1"/>
          <p:nvPr>
            <p:custDataLst>
              <p:tags r:id="rId5"/>
            </p:custDataLst>
          </p:nvPr>
        </p:nvSpPr>
        <p:spPr>
          <a:xfrm>
            <a:off x="2949575" y="1082675"/>
            <a:ext cx="528638" cy="392113"/>
          </a:xfrm>
          <a:prstGeom prst="rect">
            <a:avLst/>
          </a:prstGeom>
          <a:noFill/>
          <a:ln w="9525">
            <a:noFill/>
          </a:ln>
        </p:spPr>
        <p:txBody>
          <a:bodyPr lIns="68556" tIns="34289" rIns="68556" bIns="34289">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684530" eaLnBrk="1" hangingPunct="1">
              <a:lnSpc>
                <a:spcPct val="100000"/>
              </a:lnSpc>
              <a:spcBef>
                <a:spcPct val="0"/>
              </a:spcBef>
              <a:buNone/>
            </a:pPr>
            <a:r>
              <a:rPr lang="en-US" altLang="zh-CN" b="1" dirty="0">
                <a:solidFill>
                  <a:srgbClr val="5F7797"/>
                </a:solidFill>
                <a:latin typeface="华文新魏" panose="02010800040101010101" pitchFamily="2" charset="-122"/>
                <a:ea typeface="华文新魏" panose="02010800040101010101" pitchFamily="2" charset="-122"/>
              </a:rPr>
              <a:t>di</a:t>
            </a:r>
            <a:endParaRPr lang="zh-CN" altLang="en-US" b="1" dirty="0">
              <a:solidFill>
                <a:srgbClr val="5F7797"/>
              </a:solidFill>
              <a:latin typeface="华文新魏" panose="02010800040101010101" pitchFamily="2" charset="-122"/>
              <a:ea typeface="华文新魏" panose="02010800040101010101" pitchFamily="2" charset="-122"/>
            </a:endParaRPr>
          </a:p>
        </p:txBody>
      </p:sp>
      <p:sp>
        <p:nvSpPr>
          <p:cNvPr id="78" name="文本框 77"/>
          <p:cNvSpPr txBox="1"/>
          <p:nvPr>
            <p:custDataLst>
              <p:tags r:id="rId6"/>
            </p:custDataLst>
          </p:nvPr>
        </p:nvSpPr>
        <p:spPr>
          <a:xfrm>
            <a:off x="3922713" y="1082675"/>
            <a:ext cx="525462" cy="500063"/>
          </a:xfrm>
          <a:prstGeom prst="rect">
            <a:avLst/>
          </a:prstGeom>
          <a:noFill/>
          <a:ln w="9525">
            <a:noFill/>
          </a:ln>
        </p:spPr>
        <p:txBody>
          <a:bodyPr lIns="68556" tIns="34289" rIns="68556" bIns="34289">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684530" eaLnBrk="1" hangingPunct="1">
              <a:lnSpc>
                <a:spcPct val="100000"/>
              </a:lnSpc>
              <a:spcBef>
                <a:spcPct val="0"/>
              </a:spcBef>
              <a:buNone/>
            </a:pPr>
            <a:r>
              <a:rPr lang="en-US" altLang="zh-CN" sz="2800" b="1" dirty="0">
                <a:solidFill>
                  <a:srgbClr val="5F7797"/>
                </a:solidFill>
                <a:latin typeface="华文新魏" panose="02010800040101010101" pitchFamily="2" charset="-122"/>
                <a:ea typeface="华文新魏" panose="02010800040101010101" pitchFamily="2" charset="-122"/>
              </a:rPr>
              <a:t>yi</a:t>
            </a:r>
            <a:endParaRPr lang="zh-CN" altLang="en-US" sz="2800" b="1" dirty="0">
              <a:solidFill>
                <a:srgbClr val="5F7797"/>
              </a:solidFill>
              <a:latin typeface="华文新魏" panose="02010800040101010101" pitchFamily="2" charset="-122"/>
              <a:ea typeface="华文新魏" panose="02010800040101010101" pitchFamily="2" charset="-122"/>
            </a:endParaRPr>
          </a:p>
        </p:txBody>
      </p:sp>
      <p:sp>
        <p:nvSpPr>
          <p:cNvPr id="79" name="文本框 78"/>
          <p:cNvSpPr txBox="1"/>
          <p:nvPr>
            <p:custDataLst>
              <p:tags r:id="rId7"/>
            </p:custDataLst>
          </p:nvPr>
        </p:nvSpPr>
        <p:spPr>
          <a:xfrm>
            <a:off x="4668838" y="1089025"/>
            <a:ext cx="1157287" cy="500063"/>
          </a:xfrm>
          <a:prstGeom prst="rect">
            <a:avLst/>
          </a:prstGeom>
          <a:noFill/>
          <a:ln w="9525">
            <a:noFill/>
          </a:ln>
        </p:spPr>
        <p:txBody>
          <a:bodyPr lIns="68556" tIns="34289" rIns="68556" bIns="34289">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684530" eaLnBrk="1" hangingPunct="1">
              <a:lnSpc>
                <a:spcPct val="100000"/>
              </a:lnSpc>
              <a:spcBef>
                <a:spcPct val="0"/>
              </a:spcBef>
              <a:buNone/>
            </a:pPr>
            <a:r>
              <a:rPr lang="en-US" altLang="zh-CN" sz="2800" b="1" dirty="0">
                <a:solidFill>
                  <a:srgbClr val="5F7797"/>
                </a:solidFill>
                <a:latin typeface="华文新魏" panose="02010800040101010101" pitchFamily="2" charset="-122"/>
                <a:ea typeface="华文新魏" panose="02010800040101010101" pitchFamily="2" charset="-122"/>
              </a:rPr>
              <a:t>zhang</a:t>
            </a:r>
            <a:endParaRPr lang="zh-CN" altLang="en-US" sz="2800" b="1" dirty="0">
              <a:solidFill>
                <a:srgbClr val="5F7797"/>
              </a:solidFill>
              <a:latin typeface="华文新魏" panose="02010800040101010101" pitchFamily="2" charset="-122"/>
              <a:ea typeface="华文新魏" panose="02010800040101010101" pitchFamily="2" charset="-122"/>
            </a:endParaRPr>
          </a:p>
        </p:txBody>
      </p:sp>
      <p:sp>
        <p:nvSpPr>
          <p:cNvPr id="80" name="文本框 79"/>
          <p:cNvSpPr txBox="1"/>
          <p:nvPr>
            <p:custDataLst>
              <p:tags r:id="rId8"/>
            </p:custDataLst>
          </p:nvPr>
        </p:nvSpPr>
        <p:spPr>
          <a:xfrm>
            <a:off x="5867400" y="1082675"/>
            <a:ext cx="627063" cy="500063"/>
          </a:xfrm>
          <a:prstGeom prst="rect">
            <a:avLst/>
          </a:prstGeom>
          <a:noFill/>
          <a:ln w="9525">
            <a:noFill/>
          </a:ln>
        </p:spPr>
        <p:txBody>
          <a:bodyPr lIns="68556" tIns="34289" rIns="68556" bIns="34289">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684530" eaLnBrk="1" hangingPunct="1">
              <a:lnSpc>
                <a:spcPct val="100000"/>
              </a:lnSpc>
              <a:spcBef>
                <a:spcPct val="0"/>
              </a:spcBef>
              <a:buNone/>
            </a:pPr>
            <a:r>
              <a:rPr lang="en-US" altLang="zh-CN" sz="2800" b="1" dirty="0">
                <a:solidFill>
                  <a:srgbClr val="5F7797"/>
                </a:solidFill>
                <a:latin typeface="华文新魏" panose="02010800040101010101" pitchFamily="2" charset="-122"/>
                <a:ea typeface="华文新魏" panose="02010800040101010101" pitchFamily="2" charset="-122"/>
              </a:rPr>
              <a:t>jie</a:t>
            </a:r>
            <a:endParaRPr lang="zh-CN" altLang="en-US" sz="2800" b="1" dirty="0">
              <a:solidFill>
                <a:srgbClr val="5F7797"/>
              </a:solidFill>
              <a:latin typeface="华文新魏" panose="02010800040101010101" pitchFamily="2" charset="-122"/>
              <a:ea typeface="华文新魏" panose="02010800040101010101" pitchFamily="2" charset="-122"/>
            </a:endParaRPr>
          </a:p>
        </p:txBody>
      </p:sp>
      <p:sp>
        <p:nvSpPr>
          <p:cNvPr id="82" name="文本框 81"/>
          <p:cNvSpPr txBox="1"/>
          <p:nvPr>
            <p:custDataLst>
              <p:tags r:id="rId9"/>
            </p:custDataLst>
          </p:nvPr>
        </p:nvSpPr>
        <p:spPr>
          <a:xfrm>
            <a:off x="2949344" y="2714142"/>
            <a:ext cx="3126993" cy="1241360"/>
          </a:xfrm>
          <a:prstGeom prst="rect">
            <a:avLst/>
          </a:prstGeom>
          <a:noFill/>
        </p:spPr>
        <p:txBody>
          <a:bodyPr lIns="68556" tIns="34289" rIns="68556" bIns="34289"/>
          <a:lstStyle/>
          <a:p>
            <a:pPr marR="0" algn="ctr" defTabSz="685800" fontAlgn="auto">
              <a:lnSpc>
                <a:spcPct val="150000"/>
              </a:lnSpc>
              <a:spcBef>
                <a:spcPts val="0"/>
              </a:spcBef>
              <a:spcAft>
                <a:spcPts val="0"/>
              </a:spcAft>
              <a:buClrTx/>
              <a:buSzTx/>
              <a:defRPr/>
            </a:pPr>
            <a:r>
              <a:rPr kumimoji="0" lang="zh-CN" altLang="en-US" sz="4500" b="1" kern="1200" cap="none" spc="0" normalizeH="0" baseline="0" noProof="0" dirty="0">
                <a:blipFill>
                  <a:blip r:embed="rId10"/>
                  <a:stretch>
                    <a:fillRect/>
                  </a:stretch>
                </a:blipFill>
                <a:latin typeface="微软雅黑" panose="020B0503020204020204" pitchFamily="34" charset="-122"/>
                <a:ea typeface="微软雅黑" panose="020B0503020204020204" pitchFamily="34" charset="-122"/>
                <a:cs typeface="+mn-cs"/>
              </a:rPr>
              <a:t>图书馆概况</a:t>
            </a:r>
            <a:endParaRPr kumimoji="0" lang="en-US" altLang="zh-CN" sz="4500" b="1" kern="1200" cap="none" spc="0" normalizeH="0" baseline="0" noProof="0" dirty="0">
              <a:blipFill>
                <a:blip r:embed="rId10"/>
                <a:stretch>
                  <a:fillRect/>
                </a:stretch>
              </a:blipFill>
              <a:latin typeface="微软雅黑" panose="020B0503020204020204" pitchFamily="34" charset="-122"/>
              <a:ea typeface="微软雅黑" panose="020B0503020204020204" pitchFamily="34" charset="-122"/>
              <a:cs typeface="+mn-cs"/>
            </a:endParaRPr>
          </a:p>
        </p:txBody>
      </p:sp>
      <p:pic>
        <p:nvPicPr>
          <p:cNvPr id="74763" name="Picture 2"/>
          <p:cNvPicPr>
            <a:picLocks noChangeAspect="1"/>
          </p:cNvPicPr>
          <p:nvPr/>
        </p:nvPicPr>
        <p:blipFill>
          <a:blip r:embed="rId11"/>
          <a:stretch>
            <a:fillRect/>
          </a:stretch>
        </p:blipFill>
        <p:spPr>
          <a:xfrm>
            <a:off x="1522413" y="858838"/>
            <a:ext cx="6097587" cy="3429000"/>
          </a:xfrm>
          <a:prstGeom prst="rect">
            <a:avLst/>
          </a:prstGeom>
          <a:noFill/>
          <a:ln w="9525">
            <a:noFill/>
          </a:ln>
        </p:spPr>
      </p:pic>
      <p:pic>
        <p:nvPicPr>
          <p:cNvPr id="74764" name="Picture 32"/>
          <p:cNvPicPr>
            <a:picLocks noChangeAspect="1"/>
          </p:cNvPicPr>
          <p:nvPr/>
        </p:nvPicPr>
        <p:blipFill>
          <a:blip r:embed="rId11"/>
          <a:stretch>
            <a:fillRect/>
          </a:stretch>
        </p:blipFill>
        <p:spPr>
          <a:xfrm>
            <a:off x="1674813" y="1011238"/>
            <a:ext cx="6097587" cy="342900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000000"/>
                                          </p:val>
                                        </p:tav>
                                        <p:tav tm="100000">
                                          <p:val>
                                            <p:strVal val="#ppt_w"/>
                                          </p:val>
                                        </p:tav>
                                      </p:tavLst>
                                    </p:anim>
                                    <p:anim calcmode="lin" valueType="num">
                                      <p:cBhvr>
                                        <p:cTn id="8" dur="500" fill="hold"/>
                                        <p:tgtEl>
                                          <p:spTgt spid="53"/>
                                        </p:tgtEl>
                                        <p:attrNameLst>
                                          <p:attrName>ppt_h</p:attrName>
                                        </p:attrNameLst>
                                      </p:cBhvr>
                                      <p:tavLst>
                                        <p:tav tm="0">
                                          <p:val>
                                            <p:fltVal val="0.00000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000000"/>
                                          </p:val>
                                        </p:tav>
                                        <p:tav tm="100000">
                                          <p:val>
                                            <p:strVal val="#ppt_w"/>
                                          </p:val>
                                        </p:tav>
                                      </p:tavLst>
                                    </p:anim>
                                    <p:anim calcmode="lin" valueType="num">
                                      <p:cBhvr>
                                        <p:cTn id="14" dur="500" fill="hold"/>
                                        <p:tgtEl>
                                          <p:spTgt spid="59"/>
                                        </p:tgtEl>
                                        <p:attrNameLst>
                                          <p:attrName>ppt_h</p:attrName>
                                        </p:attrNameLst>
                                      </p:cBhvr>
                                      <p:tavLst>
                                        <p:tav tm="0">
                                          <p:val>
                                            <p:fltVal val="0.000000"/>
                                          </p:val>
                                        </p:tav>
                                        <p:tav tm="100000">
                                          <p:val>
                                            <p:strVal val="#ppt_h"/>
                                          </p:val>
                                        </p:tav>
                                      </p:tavLst>
                                    </p:anim>
                                    <p:animEffect transition="in" filter="fade">
                                      <p:cBhvr>
                                        <p:cTn id="15" dur="500"/>
                                        <p:tgtEl>
                                          <p:spTgt spid="5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p:cTn id="19" dur="500" fill="hold"/>
                                        <p:tgtEl>
                                          <p:spTgt spid="65"/>
                                        </p:tgtEl>
                                        <p:attrNameLst>
                                          <p:attrName>ppt_w</p:attrName>
                                        </p:attrNameLst>
                                      </p:cBhvr>
                                      <p:tavLst>
                                        <p:tav tm="0">
                                          <p:val>
                                            <p:fltVal val="0.000000"/>
                                          </p:val>
                                        </p:tav>
                                        <p:tav tm="100000">
                                          <p:val>
                                            <p:strVal val="#ppt_w"/>
                                          </p:val>
                                        </p:tav>
                                      </p:tavLst>
                                    </p:anim>
                                    <p:anim calcmode="lin" valueType="num">
                                      <p:cBhvr>
                                        <p:cTn id="20" dur="500" fill="hold"/>
                                        <p:tgtEl>
                                          <p:spTgt spid="65"/>
                                        </p:tgtEl>
                                        <p:attrNameLst>
                                          <p:attrName>ppt_h</p:attrName>
                                        </p:attrNameLst>
                                      </p:cBhvr>
                                      <p:tavLst>
                                        <p:tav tm="0">
                                          <p:val>
                                            <p:fltVal val="0.000000"/>
                                          </p:val>
                                        </p:tav>
                                        <p:tav tm="100000">
                                          <p:val>
                                            <p:strVal val="#ppt_h"/>
                                          </p:val>
                                        </p:tav>
                                      </p:tavLst>
                                    </p:anim>
                                    <p:animEffect transition="in" filter="fade">
                                      <p:cBhvr>
                                        <p:cTn id="21" dur="500"/>
                                        <p:tgtEl>
                                          <p:spTgt spid="6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p:cTn id="25" dur="500" fill="hold"/>
                                        <p:tgtEl>
                                          <p:spTgt spid="71"/>
                                        </p:tgtEl>
                                        <p:attrNameLst>
                                          <p:attrName>ppt_w</p:attrName>
                                        </p:attrNameLst>
                                      </p:cBhvr>
                                      <p:tavLst>
                                        <p:tav tm="0">
                                          <p:val>
                                            <p:fltVal val="0.000000"/>
                                          </p:val>
                                        </p:tav>
                                        <p:tav tm="100000">
                                          <p:val>
                                            <p:strVal val="#ppt_w"/>
                                          </p:val>
                                        </p:tav>
                                      </p:tavLst>
                                    </p:anim>
                                    <p:anim calcmode="lin" valueType="num">
                                      <p:cBhvr>
                                        <p:cTn id="26" dur="500" fill="hold"/>
                                        <p:tgtEl>
                                          <p:spTgt spid="71"/>
                                        </p:tgtEl>
                                        <p:attrNameLst>
                                          <p:attrName>ppt_h</p:attrName>
                                        </p:attrNameLst>
                                      </p:cBhvr>
                                      <p:tavLst>
                                        <p:tav tm="0">
                                          <p:val>
                                            <p:fltVal val="0.000000"/>
                                          </p:val>
                                        </p:tav>
                                        <p:tav tm="100000">
                                          <p:val>
                                            <p:strVal val="#ppt_h"/>
                                          </p:val>
                                        </p:tav>
                                      </p:tavLst>
                                    </p:anim>
                                    <p:animEffect transition="in" filter="fade">
                                      <p:cBhvr>
                                        <p:cTn id="27" dur="500"/>
                                        <p:tgtEl>
                                          <p:spTgt spid="71"/>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2" name="内容占位符 2"/>
          <p:cNvSpPr>
            <a:spLocks noGrp="1"/>
          </p:cNvSpPr>
          <p:nvPr>
            <p:ph idx="1"/>
          </p:nvPr>
        </p:nvSpPr>
        <p:spPr>
          <a:xfrm>
            <a:off x="468313" y="836930"/>
            <a:ext cx="6813550" cy="458788"/>
          </a:xfrm>
        </p:spPr>
        <p:txBody>
          <a:bodyPr vert="horz" wrap="square" lIns="68558" tIns="34289" rIns="68558" bIns="34289" anchor="t"/>
          <a:p>
            <a:pPr eaLnBrk="1" hangingPunct="1">
              <a:buFont typeface="Wingdings" panose="05000000000000000000" pitchFamily="2" charset="2"/>
              <a:buNone/>
            </a:pPr>
            <a:r>
              <a:rPr lang="en-US" altLang="zh-CN" sz="24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rPr>
              <a:t>(3)借还图书——人工服务</a:t>
            </a:r>
            <a:endParaRPr lang="en-US" altLang="zh-CN" sz="24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37892" name="Rectangle 2"/>
          <p:cNvSpPr>
            <a:spLocks noGrp="1" noChangeArrowheads="1"/>
          </p:cNvSpPr>
          <p:nvPr>
            <p:ph type="title"/>
          </p:nvPr>
        </p:nvSpPr>
        <p:spPr>
          <a:xfrm>
            <a:off x="395288" y="222250"/>
            <a:ext cx="5868988" cy="614363"/>
          </a:xfrm>
        </p:spPr>
        <p:txBody>
          <a:bodyPr vert="horz" wrap="square" lIns="68558" tIns="34289" rIns="68558" bIns="34289" numCol="1" rtlCol="0" anchor="ctr" anchorCtr="0" compatLnSpc="1">
            <a:normAutofit fontScale="90000"/>
          </a:bodyPr>
          <a:lstStyle/>
          <a:p>
            <a:pPr marL="0" marR="0" lvl="0" indent="0" algn="l" defTabSz="685800" rtl="0" eaLnBrk="1" fontAlgn="auto" latinLnBrk="0" hangingPunct="1">
              <a:lnSpc>
                <a:spcPct val="90000"/>
              </a:lnSpc>
              <a:spcBef>
                <a:spcPct val="0"/>
              </a:spcBef>
              <a:spcAft>
                <a:spcPts val="0"/>
              </a:spcAft>
              <a:buClrTx/>
              <a:buSzTx/>
              <a:buFontTx/>
              <a:buNone/>
              <a:defRPr/>
            </a:pPr>
            <a:r>
              <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rPr>
              <a:t>二、纸质资源及利用</a:t>
            </a:r>
            <a:endPar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sp>
        <p:nvSpPr>
          <p:cNvPr id="102404" name="灯片编号占位符 3"/>
          <p:cNvSpPr txBox="1">
            <a:spLocks noGrp="1"/>
          </p:cNvSpPr>
          <p:nvPr>
            <p:ph type="sldNum" sz="quarter" idx="12"/>
          </p:nvPr>
        </p:nvSpPr>
        <p:spPr>
          <a:xfrm>
            <a:off x="6457950" y="4767263"/>
            <a:ext cx="2057400" cy="274637"/>
          </a:xfrm>
          <a:noFill/>
          <a:ln>
            <a:noFill/>
          </a:ln>
        </p:spPr>
        <p:txBody>
          <a:bodyPr lIns="68558" tIns="34289" rIns="68558" bIns="34289" anchor="ctr"/>
          <a:p>
            <a:pPr marL="0" indent="0" algn="r" defTabSz="914400" eaLnBrk="1" hangingPunct="1">
              <a:lnSpc>
                <a:spcPct val="100000"/>
              </a:lnSpc>
              <a:spcBef>
                <a:spcPct val="0"/>
              </a:spcBef>
              <a:buNone/>
            </a:pPr>
            <a:fld id="{9A0DB2DC-4C9A-4742-B13C-FB6460FD3503}" type="slidenum">
              <a:rPr lang="zh-CN" altLang="en-US" sz="1000" dirty="0">
                <a:solidFill>
                  <a:srgbClr val="898989"/>
                </a:solidFill>
                <a:latin typeface="Times New Roman" panose="02020603050405020304" pitchFamily="18" charset="0"/>
                <a:ea typeface="MS PMincho" panose="02020600040205080304" pitchFamily="18" charset="-128"/>
              </a:rPr>
            </a:fld>
            <a:endParaRPr lang="zh-CN" altLang="en-US" sz="1000" dirty="0">
              <a:solidFill>
                <a:srgbClr val="898989"/>
              </a:solidFill>
              <a:latin typeface="Times New Roman" panose="02020603050405020304" pitchFamily="18" charset="0"/>
              <a:ea typeface="MS PMincho" panose="02020600040205080304" pitchFamily="18" charset="-128"/>
            </a:endParaRPr>
          </a:p>
        </p:txBody>
      </p:sp>
      <p:sp>
        <p:nvSpPr>
          <p:cNvPr id="102405" name="文本框 15368"/>
          <p:cNvSpPr txBox="1"/>
          <p:nvPr/>
        </p:nvSpPr>
        <p:spPr>
          <a:xfrm>
            <a:off x="736600" y="4137025"/>
            <a:ext cx="7381875" cy="715963"/>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50000"/>
              </a:spcBef>
              <a:buNone/>
            </a:pPr>
            <a:r>
              <a:rPr lang="zh-CN" altLang="en-US" sz="2000" b="1" dirty="0">
                <a:latin typeface="Times New Roman" panose="02020603050405020304" pitchFamily="18" charset="0"/>
                <a:ea typeface="宋体" panose="02010600030101010101" pitchFamily="2" charset="-122"/>
              </a:rPr>
              <a:t>如果图书超期，请到柜台窗口交由老师完成还书，并使用一卡通缴纳超期违约金。</a:t>
            </a:r>
            <a:endParaRPr lang="zh-CN" altLang="en-US" sz="2000" b="1" dirty="0">
              <a:latin typeface="Times New Roman" panose="02020603050405020304" pitchFamily="18" charset="0"/>
              <a:ea typeface="宋体" panose="02010600030101010101" pitchFamily="2" charset="-122"/>
            </a:endParaRPr>
          </a:p>
        </p:txBody>
      </p:sp>
      <p:pic>
        <p:nvPicPr>
          <p:cNvPr id="102406" name="图片 4" descr=")9N7U$3M{%14Q0VCPM``A8A"/>
          <p:cNvPicPr>
            <a:picLocks noChangeAspect="1"/>
          </p:cNvPicPr>
          <p:nvPr/>
        </p:nvPicPr>
        <p:blipFill>
          <a:blip r:embed="rId1"/>
          <a:stretch>
            <a:fillRect/>
          </a:stretch>
        </p:blipFill>
        <p:spPr>
          <a:xfrm>
            <a:off x="611188" y="1325563"/>
            <a:ext cx="7632700" cy="2808287"/>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3426" name="Picture 4" descr="借书机"/>
          <p:cNvPicPr>
            <a:picLocks noGrp="1" noChangeAspect="1"/>
          </p:cNvPicPr>
          <p:nvPr>
            <p:ph idx="1"/>
          </p:nvPr>
        </p:nvPicPr>
        <p:blipFill>
          <a:blip r:embed="rId1"/>
          <a:srcRect/>
          <a:stretch>
            <a:fillRect/>
          </a:stretch>
        </p:blipFill>
        <p:spPr>
          <a:xfrm>
            <a:off x="657225" y="1683385"/>
            <a:ext cx="5780405" cy="3057525"/>
          </a:xfrm>
        </p:spPr>
      </p:pic>
      <p:sp>
        <p:nvSpPr>
          <p:cNvPr id="103427" name="标题 70657"/>
          <p:cNvSpPr>
            <a:spLocks noGrp="1"/>
          </p:cNvSpPr>
          <p:nvPr>
            <p:ph type="title"/>
          </p:nvPr>
        </p:nvSpPr>
        <p:spPr>
          <a:xfrm>
            <a:off x="491808" y="942658"/>
            <a:ext cx="5375275" cy="457200"/>
          </a:xfrm>
        </p:spPr>
        <p:txBody>
          <a:bodyPr vert="horz" wrap="square" lIns="68558" tIns="34289" rIns="68558" bIns="34289" anchor="ctr"/>
          <a:p>
            <a:pPr eaLnBrk="1" hangingPunct="1"/>
            <a:r>
              <a:rPr lang="en-US" altLang="zh-CN"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借还图书</a:t>
            </a:r>
            <a:r>
              <a:rPr lang="en-US" altLang="zh-CN"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借还书机自助借还</a:t>
            </a:r>
            <a:endParaRPr lang="zh-CN" altLang="en-US"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03428" name="TextBox 1"/>
          <p:cNvSpPr txBox="1"/>
          <p:nvPr/>
        </p:nvSpPr>
        <p:spPr>
          <a:xfrm>
            <a:off x="6962775" y="1683385"/>
            <a:ext cx="1906270" cy="2860040"/>
          </a:xfrm>
          <a:prstGeom prst="rect">
            <a:avLst/>
          </a:prstGeom>
          <a:noFill/>
          <a:ln w="9525">
            <a:noFill/>
          </a:ln>
        </p:spPr>
        <p:txBody>
          <a:bodyPr wrap="squar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000" b="1" dirty="0">
                <a:latin typeface="Times New Roman" panose="02020603050405020304" pitchFamily="18" charset="0"/>
                <a:ea typeface="宋体" panose="02010600030101010101" pitchFamily="2" charset="-122"/>
              </a:rPr>
              <a:t>        </a:t>
            </a:r>
            <a:r>
              <a:rPr lang="zh-CN" altLang="en-US" sz="2000" b="1" dirty="0">
                <a:latin typeface="Times New Roman" panose="02020603050405020304" pitchFamily="18" charset="0"/>
                <a:ea typeface="宋体" panose="02010600030101010101" pitchFamily="2" charset="-122"/>
              </a:rPr>
              <a:t>自助借还书时，一定要看清显示屏，查看借还书是否成功；特别是 </a:t>
            </a:r>
            <a:r>
              <a:rPr lang="en-US" altLang="zh-CN" sz="2000" b="1" dirty="0">
                <a:latin typeface="Times New Roman" panose="02020603050405020304" pitchFamily="18" charset="0"/>
                <a:ea typeface="宋体" panose="02010600030101010101" pitchFamily="2" charset="-122"/>
              </a:rPr>
              <a:t>[</a:t>
            </a:r>
            <a:r>
              <a:rPr lang="zh-CN" altLang="en-US" sz="2000" b="1" dirty="0">
                <a:latin typeface="Times New Roman" panose="02020603050405020304" pitchFamily="18" charset="0"/>
                <a:ea typeface="宋体" panose="02010600030101010101" pitchFamily="2" charset="-122"/>
              </a:rPr>
              <a:t>还书成功</a:t>
            </a:r>
            <a:r>
              <a:rPr lang="en-US" altLang="zh-CN" sz="2000" b="1" dirty="0">
                <a:latin typeface="Times New Roman" panose="02020603050405020304" pitchFamily="18" charset="0"/>
                <a:ea typeface="宋体" panose="02010600030101010101" pitchFamily="2" charset="-122"/>
              </a:rPr>
              <a:t>] </a:t>
            </a:r>
            <a:r>
              <a:rPr lang="zh-CN" altLang="en-US" sz="2000" b="1" dirty="0">
                <a:latin typeface="Times New Roman" panose="02020603050405020304" pitchFamily="18" charset="0"/>
                <a:ea typeface="宋体" panose="02010600030101010101" pitchFamily="2" charset="-122"/>
              </a:rPr>
              <a:t>才能离开，不能随意放进还书箱。</a:t>
            </a:r>
            <a:endParaRPr lang="zh-CN" altLang="en-US" sz="2000" b="1" dirty="0">
              <a:latin typeface="Times New Roman" panose="02020603050405020304" pitchFamily="18" charset="0"/>
              <a:ea typeface="宋体" panose="02010600030101010101" pitchFamily="2" charset="-122"/>
            </a:endParaRPr>
          </a:p>
        </p:txBody>
      </p:sp>
      <p:sp>
        <p:nvSpPr>
          <p:cNvPr id="2" name="文本框 1"/>
          <p:cNvSpPr txBox="1"/>
          <p:nvPr/>
        </p:nvSpPr>
        <p:spPr>
          <a:xfrm>
            <a:off x="429260" y="175895"/>
            <a:ext cx="4303395" cy="645160"/>
          </a:xfrm>
          <a:prstGeom prst="rect">
            <a:avLst/>
          </a:prstGeom>
          <a:noFill/>
        </p:spPr>
        <p:txBody>
          <a:bodyPr wrap="none" rtlCol="0" anchor="t">
            <a:spAutoFit/>
          </a:bodyPr>
          <a:p>
            <a:r>
              <a:rPr lang="zh-CN" altLang="en-US" sz="3600" b="1" noProof="0">
                <a:ln>
                  <a:noFill/>
                </a:ln>
                <a:effectLst/>
                <a:uLnTx/>
                <a:uFillTx/>
                <a:latin typeface="华文中宋" panose="02010600040101010101" pitchFamily="2" charset="-122"/>
                <a:ea typeface="华文中宋" panose="02010600040101010101" pitchFamily="2" charset="-122"/>
                <a:cs typeface="+mj-cs"/>
                <a:sym typeface="Impact" panose="020B0806030902050204" pitchFamily="34" charset="0"/>
              </a:rPr>
              <a:t>二、纸质资源及利用</a:t>
            </a:r>
            <a:endParaRPr lang="zh-CN" altLang="en-US" sz="3600" b="1" noProof="0">
              <a:ln>
                <a:noFill/>
              </a:ln>
              <a:effectLst/>
              <a:uLnTx/>
              <a:uFillTx/>
              <a:latin typeface="华文中宋" panose="02010600040101010101" pitchFamily="2" charset="-122"/>
              <a:ea typeface="华文中宋" panose="02010600040101010101" pitchFamily="2" charset="-122"/>
              <a:cs typeface="+mj-cs"/>
              <a:sym typeface="Impact" panose="020B080603090205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6" name="Picture 2"/>
          <p:cNvPicPr>
            <a:picLocks noGrp="1" noChangeAspect="1"/>
          </p:cNvPicPr>
          <p:nvPr>
            <p:ph idx="1"/>
          </p:nvPr>
        </p:nvPicPr>
        <p:blipFill>
          <a:blip r:embed="rId1"/>
          <a:srcRect/>
          <a:stretch>
            <a:fillRect/>
          </a:stretch>
        </p:blipFill>
        <p:spPr>
          <a:xfrm>
            <a:off x="607695" y="1387475"/>
            <a:ext cx="4008755" cy="1779905"/>
          </a:xfrm>
        </p:spPr>
      </p:pic>
      <p:sp>
        <p:nvSpPr>
          <p:cNvPr id="104451" name="标题 70657"/>
          <p:cNvSpPr>
            <a:spLocks noGrp="1"/>
          </p:cNvSpPr>
          <p:nvPr>
            <p:ph type="title"/>
          </p:nvPr>
        </p:nvSpPr>
        <p:spPr>
          <a:xfrm>
            <a:off x="514350" y="801370"/>
            <a:ext cx="5755005" cy="457200"/>
          </a:xfrm>
        </p:spPr>
        <p:txBody>
          <a:bodyPr vert="horz" wrap="square" lIns="68558" tIns="34289" rIns="68558" bIns="34289" anchor="ctr"/>
          <a:p>
            <a:pPr eaLnBrk="1" hangingPunct="1"/>
            <a:r>
              <a:rPr lang="en-US" altLang="zh-CN"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借还图书</a:t>
            </a:r>
            <a:r>
              <a:rPr lang="en-US" altLang="zh-CN"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借还书机人脸识别</a:t>
            </a:r>
            <a:endParaRPr lang="zh-CN" altLang="en-US"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04452" name="Rectangle 2"/>
          <p:cNvSpPr txBox="1"/>
          <p:nvPr/>
        </p:nvSpPr>
        <p:spPr>
          <a:xfrm>
            <a:off x="457200" y="149860"/>
            <a:ext cx="5869305" cy="523240"/>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3600" b="1" noProof="0">
                <a:ln>
                  <a:noFill/>
                </a:ln>
                <a:solidFill>
                  <a:schemeClr val="tx1"/>
                </a:solidFill>
                <a:effectLst/>
                <a:uLnTx/>
                <a:uFillTx/>
                <a:latin typeface="华文中宋" panose="02010600040101010101" pitchFamily="2" charset="-122"/>
                <a:ea typeface="华文中宋" panose="02010600040101010101" pitchFamily="2" charset="-122"/>
                <a:cs typeface="+mj-cs"/>
                <a:sym typeface="Impact" panose="020B0806030902050204" pitchFamily="34" charset="0"/>
              </a:rPr>
              <a:t>二、纸质资源及利用</a:t>
            </a:r>
            <a:endParaRPr lang="zh-CN" altLang="en-US" sz="3600" b="1" noProof="0" dirty="0">
              <a:ln>
                <a:noFill/>
              </a:ln>
              <a:solidFill>
                <a:schemeClr val="tx1"/>
              </a:solidFill>
              <a:effectLst/>
              <a:uLnTx/>
              <a:uFillTx/>
              <a:latin typeface="华文中宋" panose="02010600040101010101" pitchFamily="2" charset="-122"/>
              <a:ea typeface="华文中宋" panose="02010600040101010101" pitchFamily="2" charset="-122"/>
              <a:cs typeface="+mj-cs"/>
              <a:sym typeface="Impact" panose="020B0806030902050204" pitchFamily="34" charset="0"/>
            </a:endParaRPr>
          </a:p>
        </p:txBody>
      </p:sp>
      <p:pic>
        <p:nvPicPr>
          <p:cNvPr id="33797" name="Picture 3"/>
          <p:cNvPicPr>
            <a:picLocks noChangeAspect="1"/>
          </p:cNvPicPr>
          <p:nvPr/>
        </p:nvPicPr>
        <p:blipFill>
          <a:blip r:embed="rId2"/>
          <a:stretch>
            <a:fillRect/>
          </a:stretch>
        </p:blipFill>
        <p:spPr>
          <a:xfrm>
            <a:off x="5117465" y="1388110"/>
            <a:ext cx="3569335" cy="1779270"/>
          </a:xfrm>
          <a:prstGeom prst="rect">
            <a:avLst/>
          </a:prstGeom>
          <a:noFill/>
          <a:ln w="9525">
            <a:noFill/>
          </a:ln>
        </p:spPr>
      </p:pic>
      <p:pic>
        <p:nvPicPr>
          <p:cNvPr id="33798" name="Picture 4"/>
          <p:cNvPicPr>
            <a:picLocks noChangeAspect="1"/>
          </p:cNvPicPr>
          <p:nvPr/>
        </p:nvPicPr>
        <p:blipFill>
          <a:blip r:embed="rId3"/>
          <a:stretch>
            <a:fillRect/>
          </a:stretch>
        </p:blipFill>
        <p:spPr>
          <a:xfrm>
            <a:off x="607695" y="3305810"/>
            <a:ext cx="3944620" cy="1732915"/>
          </a:xfrm>
          <a:prstGeom prst="rect">
            <a:avLst/>
          </a:prstGeom>
          <a:noFill/>
          <a:ln w="9525">
            <a:noFill/>
          </a:ln>
        </p:spPr>
      </p:pic>
      <p:pic>
        <p:nvPicPr>
          <p:cNvPr id="33799" name="Picture 6" descr="C:\Users\Lenovo\AppData\Roaming\Tencent\Users\740947820\QQ\WinTemp\RichOle\E8JCD~CXN`~55U_JBED[QNW.png"/>
          <p:cNvPicPr>
            <a:picLocks noChangeAspect="1"/>
          </p:cNvPicPr>
          <p:nvPr/>
        </p:nvPicPr>
        <p:blipFill>
          <a:blip r:embed="rId4"/>
          <a:stretch>
            <a:fillRect/>
          </a:stretch>
        </p:blipFill>
        <p:spPr>
          <a:xfrm>
            <a:off x="5117465" y="3336290"/>
            <a:ext cx="3569335" cy="170243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additive="base">
                                        <p:cTn id="7" dur="500" fill="hold"/>
                                        <p:tgtEl>
                                          <p:spTgt spid="33796"/>
                                        </p:tgtEl>
                                        <p:attrNameLst>
                                          <p:attrName>ppt_x</p:attrName>
                                        </p:attrNameLst>
                                      </p:cBhvr>
                                      <p:tavLst>
                                        <p:tav tm="0">
                                          <p:val>
                                            <p:strVal val="#ppt_x"/>
                                          </p:val>
                                        </p:tav>
                                        <p:tav tm="100000">
                                          <p:val>
                                            <p:strVal val="#ppt_x"/>
                                          </p:val>
                                        </p:tav>
                                      </p:tavLst>
                                    </p:anim>
                                    <p:anim calcmode="lin" valueType="num">
                                      <p:cBhvr additive="base">
                                        <p:cTn id="8" dur="500" fill="hold"/>
                                        <p:tgtEl>
                                          <p:spTgt spid="337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ppt_x"/>
                                          </p:val>
                                        </p:tav>
                                        <p:tav tm="100000">
                                          <p:val>
                                            <p:strVal val="#ppt_x"/>
                                          </p:val>
                                        </p:tav>
                                      </p:tavLst>
                                    </p:anim>
                                    <p:anim calcmode="lin" valueType="num">
                                      <p:cBhvr additive="base">
                                        <p:cTn id="14" dur="500" fill="hold"/>
                                        <p:tgtEl>
                                          <p:spTgt spid="3379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798"/>
                                        </p:tgtEl>
                                        <p:attrNameLst>
                                          <p:attrName>style.visibility</p:attrName>
                                        </p:attrNameLst>
                                      </p:cBhvr>
                                      <p:to>
                                        <p:strVal val="visible"/>
                                      </p:to>
                                    </p:set>
                                    <p:anim calcmode="lin" valueType="num">
                                      <p:cBhvr additive="base">
                                        <p:cTn id="19" dur="500" fill="hold"/>
                                        <p:tgtEl>
                                          <p:spTgt spid="33798"/>
                                        </p:tgtEl>
                                        <p:attrNameLst>
                                          <p:attrName>ppt_x</p:attrName>
                                        </p:attrNameLst>
                                      </p:cBhvr>
                                      <p:tavLst>
                                        <p:tav tm="0">
                                          <p:val>
                                            <p:strVal val="#ppt_x"/>
                                          </p:val>
                                        </p:tav>
                                        <p:tav tm="100000">
                                          <p:val>
                                            <p:strVal val="#ppt_x"/>
                                          </p:val>
                                        </p:tav>
                                      </p:tavLst>
                                    </p:anim>
                                    <p:anim calcmode="lin" valueType="num">
                                      <p:cBhvr additive="base">
                                        <p:cTn id="20" dur="500" fill="hold"/>
                                        <p:tgtEl>
                                          <p:spTgt spid="3379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799"/>
                                        </p:tgtEl>
                                        <p:attrNameLst>
                                          <p:attrName>style.visibility</p:attrName>
                                        </p:attrNameLst>
                                      </p:cBhvr>
                                      <p:to>
                                        <p:strVal val="visible"/>
                                      </p:to>
                                    </p:set>
                                    <p:anim calcmode="lin" valueType="num">
                                      <p:cBhvr additive="base">
                                        <p:cTn id="25" dur="500" fill="hold"/>
                                        <p:tgtEl>
                                          <p:spTgt spid="33799"/>
                                        </p:tgtEl>
                                        <p:attrNameLst>
                                          <p:attrName>ppt_x</p:attrName>
                                        </p:attrNameLst>
                                      </p:cBhvr>
                                      <p:tavLst>
                                        <p:tav tm="0">
                                          <p:val>
                                            <p:strVal val="#ppt_x"/>
                                          </p:val>
                                        </p:tav>
                                        <p:tav tm="100000">
                                          <p:val>
                                            <p:strVal val="#ppt_x"/>
                                          </p:val>
                                        </p:tav>
                                      </p:tavLst>
                                    </p:anim>
                                    <p:anim calcmode="lin" valueType="num">
                                      <p:cBhvr additive="base">
                                        <p:cTn id="26" dur="500" fill="hold"/>
                                        <p:tgtEl>
                                          <p:spTgt spid="337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4" name="文本框 60420"/>
          <p:cNvSpPr txBox="1"/>
          <p:nvPr/>
        </p:nvSpPr>
        <p:spPr>
          <a:xfrm>
            <a:off x="425133" y="798513"/>
            <a:ext cx="5473700" cy="45910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50000"/>
              </a:spcBef>
              <a:buNone/>
            </a:pPr>
            <a:r>
              <a:rPr lang="zh-CN" altLang="en-US"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rPr>
              <a:t>（</a:t>
            </a:r>
            <a:r>
              <a:rPr lang="en-US" altLang="zh-CN"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rPr>
              <a:t>4</a:t>
            </a:r>
            <a:r>
              <a:rPr lang="zh-CN" altLang="en-US"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rPr>
              <a:t>）个人借阅记录查询</a:t>
            </a:r>
            <a:endParaRPr lang="zh-CN" altLang="en-US" sz="24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endParaRPr>
          </a:p>
        </p:txBody>
      </p:sp>
      <p:sp>
        <p:nvSpPr>
          <p:cNvPr id="105475" name="文本框 60421"/>
          <p:cNvSpPr txBox="1"/>
          <p:nvPr/>
        </p:nvSpPr>
        <p:spPr>
          <a:xfrm>
            <a:off x="611505" y="1257935"/>
            <a:ext cx="7024370" cy="767080"/>
          </a:xfrm>
          <a:prstGeom prst="rect">
            <a:avLst/>
          </a:prstGeom>
          <a:noFill/>
          <a:ln w="9525">
            <a:noFill/>
          </a:ln>
        </p:spPr>
        <p:txBody>
          <a:bodyPr wrap="squar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r>
              <a:rPr lang="zh-CN" altLang="en-US" sz="2200" b="1" dirty="0">
                <a:latin typeface="Times New Roman" panose="02020603050405020304" pitchFamily="18" charset="0"/>
                <a:ea typeface="宋体" panose="02010600030101010101" pitchFamily="2" charset="-122"/>
                <a:sym typeface="Times New Roman" panose="02020603050405020304" pitchFamily="18" charset="0"/>
              </a:rPr>
              <a:t>图书馆主页“借阅查询”或微信公众号查询。</a:t>
            </a:r>
            <a:endParaRPr lang="en-US" altLang="zh-CN" sz="22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0" defTabSz="914400">
              <a:lnSpc>
                <a:spcPct val="100000"/>
              </a:lnSpc>
              <a:spcBef>
                <a:spcPct val="0"/>
              </a:spcBef>
              <a:buNone/>
            </a:pPr>
            <a:r>
              <a:rPr lang="zh-CN" altLang="en-US" sz="2200" b="1"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rPr>
              <a:t>帐号：学号，初始密码是：身份证号后</a:t>
            </a:r>
            <a:r>
              <a:rPr lang="en-US" altLang="zh-CN" sz="2200" b="1"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rPr>
              <a:t>12</a:t>
            </a:r>
            <a:r>
              <a:rPr lang="zh-CN" altLang="en-US" sz="2200" b="1"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rPr>
              <a:t>位。</a:t>
            </a:r>
            <a:endParaRPr lang="en-US" altLang="zh-CN" sz="2200" b="1"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0964" name="Rectangle 2"/>
          <p:cNvSpPr>
            <a:spLocks noGrp="1" noChangeArrowheads="1"/>
          </p:cNvSpPr>
          <p:nvPr>
            <p:ph type="title"/>
          </p:nvPr>
        </p:nvSpPr>
        <p:spPr>
          <a:xfrm>
            <a:off x="425450" y="244475"/>
            <a:ext cx="5868988" cy="554038"/>
          </a:xfrm>
        </p:spPr>
        <p:txBody>
          <a:bodyPr vert="horz" wrap="square" lIns="68558" tIns="34289" rIns="68558" bIns="34289" numCol="1" rtlCol="0" anchor="ctr" anchorCtr="0" compatLnSpc="1">
            <a:normAutofit fontScale="90000"/>
          </a:bodyPr>
          <a:lstStyle/>
          <a:p>
            <a:pPr marL="0" marR="0" lvl="0" indent="0" algn="l" defTabSz="685800" rtl="0" eaLnBrk="1" fontAlgn="auto" latinLnBrk="0" hangingPunct="1">
              <a:lnSpc>
                <a:spcPct val="90000"/>
              </a:lnSpc>
              <a:spcBef>
                <a:spcPct val="0"/>
              </a:spcBef>
              <a:spcAft>
                <a:spcPts val="0"/>
              </a:spcAft>
              <a:buClrTx/>
              <a:buSzTx/>
              <a:buFontTx/>
              <a:buNone/>
              <a:defRPr/>
            </a:pPr>
            <a:r>
              <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rPr>
              <a:t>二、纸质资源及利用</a:t>
            </a:r>
            <a:endPar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pic>
        <p:nvPicPr>
          <p:cNvPr id="105477" name="Picture 7" descr="C:\Users\lenovo\Desktop\捕获.GIF"/>
          <p:cNvPicPr>
            <a:picLocks noChangeAspect="1"/>
          </p:cNvPicPr>
          <p:nvPr/>
        </p:nvPicPr>
        <p:blipFill>
          <a:blip r:embed="rId1"/>
          <a:stretch>
            <a:fillRect/>
          </a:stretch>
        </p:blipFill>
        <p:spPr>
          <a:xfrm>
            <a:off x="127000" y="2144713"/>
            <a:ext cx="8874125" cy="2998787"/>
          </a:xfrm>
          <a:prstGeom prst="rect">
            <a:avLst/>
          </a:prstGeom>
          <a:noFill/>
          <a:ln w="9525">
            <a:noFill/>
          </a:ln>
        </p:spPr>
      </p:pic>
      <p:pic>
        <p:nvPicPr>
          <p:cNvPr id="105478" name="Picture 6"/>
          <p:cNvPicPr>
            <a:picLocks noChangeAspect="1"/>
          </p:cNvPicPr>
          <p:nvPr/>
        </p:nvPicPr>
        <p:blipFill>
          <a:blip r:embed="rId2"/>
          <a:stretch>
            <a:fillRect/>
          </a:stretch>
        </p:blipFill>
        <p:spPr>
          <a:xfrm>
            <a:off x="4557713" y="2001838"/>
            <a:ext cx="4572000" cy="1801812"/>
          </a:xfrm>
          <a:prstGeom prst="rect">
            <a:avLst/>
          </a:prstGeom>
          <a:noFill/>
          <a:ln w="9525">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8" name="Rectangle 3"/>
          <p:cNvSpPr>
            <a:spLocks noGrp="1"/>
          </p:cNvSpPr>
          <p:nvPr>
            <p:ph idx="1"/>
          </p:nvPr>
        </p:nvSpPr>
        <p:spPr>
          <a:xfrm>
            <a:off x="457200" y="987425"/>
            <a:ext cx="8229600" cy="406400"/>
          </a:xfrm>
        </p:spPr>
        <p:txBody>
          <a:bodyPr vert="horz" wrap="square" lIns="68558" tIns="34289" rIns="68558" bIns="34289" anchor="t"/>
          <a:p>
            <a:pPr marL="0" indent="0" eaLnBrk="1" hangingPunct="1">
              <a:buNone/>
            </a:pPr>
            <a:r>
              <a:rPr lang="zh-CN" altLang="en-US" sz="24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4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rPr>
              <a:t>5</a:t>
            </a:r>
            <a:r>
              <a:rPr lang="zh-CN" altLang="en-US" sz="24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zh-CN" sz="24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rPr>
              <a:t>随书光盘下载</a:t>
            </a:r>
            <a:endParaRPr lang="en-US" altLang="zh-CN" b="1" dirty="0">
              <a:latin typeface="华文中宋" panose="02010600040101010101" pitchFamily="2" charset="-122"/>
              <a:ea typeface="华文中宋" panose="02010600040101010101" pitchFamily="2" charset="-122"/>
              <a:cs typeface="华文中宋" panose="02010600040101010101" pitchFamily="2" charset="-122"/>
            </a:endParaRPr>
          </a:p>
          <a:p>
            <a:pPr marL="0" indent="0" eaLnBrk="1" hangingPunct="1">
              <a:buNone/>
            </a:pPr>
            <a:endParaRPr lang="en-US" altLang="zh-CN" dirty="0"/>
          </a:p>
          <a:p>
            <a:pPr marL="0" indent="0" eaLnBrk="1" hangingPunct="1">
              <a:buNone/>
            </a:pPr>
            <a:endParaRPr lang="zh-CN" altLang="zh-CN" dirty="0"/>
          </a:p>
          <a:p>
            <a:pPr marL="0" indent="0" eaLnBrk="1" hangingPunct="1">
              <a:buNone/>
            </a:pPr>
            <a:endParaRPr lang="zh-CN" altLang="en-US" dirty="0"/>
          </a:p>
          <a:p>
            <a:pPr marL="0" indent="0" eaLnBrk="1" hangingPunct="1"/>
            <a:endParaRPr lang="zh-CN" altLang="zh-CN" dirty="0"/>
          </a:p>
        </p:txBody>
      </p:sp>
      <p:sp>
        <p:nvSpPr>
          <p:cNvPr id="41988" name="Rectangle 2"/>
          <p:cNvSpPr>
            <a:spLocks noGrp="1" noChangeArrowheads="1"/>
          </p:cNvSpPr>
          <p:nvPr>
            <p:ph type="title"/>
          </p:nvPr>
        </p:nvSpPr>
        <p:spPr>
          <a:xfrm>
            <a:off x="503238" y="331788"/>
            <a:ext cx="5868988" cy="552450"/>
          </a:xfrm>
        </p:spPr>
        <p:txBody>
          <a:bodyPr vert="horz" wrap="square" lIns="68558" tIns="34289" rIns="68558" bIns="34289" numCol="1" rtlCol="0" anchor="ctr" anchorCtr="0" compatLnSpc="1">
            <a:normAutofit fontScale="90000"/>
          </a:bodyPr>
          <a:lstStyle/>
          <a:p>
            <a:pPr marL="0" marR="0" lvl="0" indent="0" algn="l" defTabSz="685800" rtl="0" eaLnBrk="1" fontAlgn="auto" latinLnBrk="0" hangingPunct="1">
              <a:lnSpc>
                <a:spcPct val="90000"/>
              </a:lnSpc>
              <a:spcBef>
                <a:spcPct val="0"/>
              </a:spcBef>
              <a:spcAft>
                <a:spcPts val="0"/>
              </a:spcAft>
              <a:buClrTx/>
              <a:buSzTx/>
              <a:buFontTx/>
              <a:buNone/>
              <a:defRPr/>
            </a:pPr>
            <a:r>
              <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rPr>
              <a:t>二、纸质资源及利用</a:t>
            </a:r>
            <a:endPar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sp>
        <p:nvSpPr>
          <p:cNvPr id="106500" name="灯片编号占位符 1"/>
          <p:cNvSpPr txBox="1">
            <a:spLocks noGrp="1"/>
          </p:cNvSpPr>
          <p:nvPr>
            <p:ph type="sldNum" sz="quarter" idx="12"/>
          </p:nvPr>
        </p:nvSpPr>
        <p:spPr>
          <a:xfrm>
            <a:off x="6457950" y="4767263"/>
            <a:ext cx="2057400" cy="274637"/>
          </a:xfrm>
          <a:noFill/>
          <a:ln>
            <a:noFill/>
          </a:ln>
        </p:spPr>
        <p:txBody>
          <a:bodyPr lIns="68558" tIns="34289" rIns="68558" bIns="34289" anchor="ctr"/>
          <a:p>
            <a:pPr marL="0" indent="0" algn="r" defTabSz="914400" eaLnBrk="1" hangingPunct="1">
              <a:lnSpc>
                <a:spcPct val="100000"/>
              </a:lnSpc>
              <a:spcBef>
                <a:spcPct val="0"/>
              </a:spcBef>
              <a:buNone/>
            </a:pPr>
            <a:fld id="{9A0DB2DC-4C9A-4742-B13C-FB6460FD3503}" type="slidenum">
              <a:rPr lang="zh-CN" altLang="en-US" sz="1000" dirty="0">
                <a:solidFill>
                  <a:srgbClr val="898989"/>
                </a:solidFill>
                <a:latin typeface="Times New Roman" panose="02020603050405020304" pitchFamily="18" charset="0"/>
                <a:ea typeface="MS PMincho" panose="02020600040205080304" pitchFamily="18" charset="-128"/>
              </a:rPr>
            </a:fld>
            <a:endParaRPr lang="zh-CN" altLang="en-US" sz="1000" dirty="0">
              <a:solidFill>
                <a:srgbClr val="898989"/>
              </a:solidFill>
              <a:latin typeface="Times New Roman" panose="02020603050405020304" pitchFamily="18" charset="0"/>
              <a:ea typeface="MS PMincho" panose="02020600040205080304" pitchFamily="18" charset="-128"/>
            </a:endParaRPr>
          </a:p>
        </p:txBody>
      </p:sp>
      <p:pic>
        <p:nvPicPr>
          <p:cNvPr id="106501" name="Picture 6" descr="C:\Users\Lenovo\AppData\Roaming\Tencent\Users\740947820\QQ\WinTemp\RichOle\QW85O2QZ{0M%{JA`RG45N`G.png"/>
          <p:cNvPicPr>
            <a:picLocks noChangeAspect="1"/>
          </p:cNvPicPr>
          <p:nvPr/>
        </p:nvPicPr>
        <p:blipFill>
          <a:blip r:embed="rId1"/>
          <a:stretch>
            <a:fillRect/>
          </a:stretch>
        </p:blipFill>
        <p:spPr>
          <a:xfrm>
            <a:off x="250825" y="1654175"/>
            <a:ext cx="8642350" cy="3402013"/>
          </a:xfrm>
          <a:prstGeom prst="rect">
            <a:avLst/>
          </a:prstGeom>
          <a:noFill/>
          <a:ln w="9525">
            <a:noFill/>
          </a:ln>
        </p:spPr>
      </p:pic>
      <p:sp>
        <p:nvSpPr>
          <p:cNvPr id="6" name="椭圆 5"/>
          <p:cNvSpPr/>
          <p:nvPr/>
        </p:nvSpPr>
        <p:spPr>
          <a:xfrm>
            <a:off x="179388" y="3694113"/>
            <a:ext cx="1549400" cy="4064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1" name="Rectangle 2"/>
          <p:cNvSpPr>
            <a:spLocks noGrp="1" noChangeArrowheads="1"/>
          </p:cNvSpPr>
          <p:nvPr>
            <p:ph type="title"/>
          </p:nvPr>
        </p:nvSpPr>
        <p:spPr>
          <a:xfrm>
            <a:off x="431800" y="222250"/>
            <a:ext cx="5868988" cy="554038"/>
          </a:xfrm>
        </p:spPr>
        <p:txBody>
          <a:bodyPr vert="horz" wrap="square" lIns="68558" tIns="34289" rIns="68558" bIns="34289" numCol="1" rtlCol="0" anchor="ctr" anchorCtr="0" compatLnSpc="1">
            <a:normAutofit fontScale="90000"/>
          </a:bodyPr>
          <a:lstStyle/>
          <a:p>
            <a:pPr marL="0" marR="0" lvl="0" indent="0" algn="l" defTabSz="685800" rtl="0" eaLnBrk="1" fontAlgn="auto" latinLnBrk="0" hangingPunct="1">
              <a:lnSpc>
                <a:spcPct val="90000"/>
              </a:lnSpc>
              <a:spcBef>
                <a:spcPct val="0"/>
              </a:spcBef>
              <a:spcAft>
                <a:spcPts val="0"/>
              </a:spcAft>
              <a:buClrTx/>
              <a:buSzTx/>
              <a:buFontTx/>
              <a:buNone/>
              <a:defRPr/>
            </a:pPr>
            <a:r>
              <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rPr>
              <a:t>二、纸质资源及利用</a:t>
            </a:r>
            <a:endPar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sp>
        <p:nvSpPr>
          <p:cNvPr id="107523" name="灯片编号占位符 2"/>
          <p:cNvSpPr txBox="1">
            <a:spLocks noGrp="1"/>
          </p:cNvSpPr>
          <p:nvPr>
            <p:ph type="sldNum" sz="quarter" idx="12"/>
          </p:nvPr>
        </p:nvSpPr>
        <p:spPr>
          <a:xfrm>
            <a:off x="6457950" y="4767263"/>
            <a:ext cx="2057400" cy="274637"/>
          </a:xfrm>
          <a:noFill/>
          <a:ln>
            <a:noFill/>
          </a:ln>
        </p:spPr>
        <p:txBody>
          <a:bodyPr lIns="68558" tIns="34289" rIns="68558" bIns="34289" anchor="ctr"/>
          <a:p>
            <a:pPr marL="0" indent="0" algn="r" defTabSz="914400" eaLnBrk="1" hangingPunct="1">
              <a:lnSpc>
                <a:spcPct val="100000"/>
              </a:lnSpc>
              <a:spcBef>
                <a:spcPct val="0"/>
              </a:spcBef>
              <a:buNone/>
            </a:pPr>
            <a:fld id="{9A0DB2DC-4C9A-4742-B13C-FB6460FD3503}" type="slidenum">
              <a:rPr lang="zh-CN" altLang="en-US" sz="1000" dirty="0">
                <a:solidFill>
                  <a:srgbClr val="898989"/>
                </a:solidFill>
                <a:latin typeface="Times New Roman" panose="02020603050405020304" pitchFamily="18" charset="0"/>
                <a:ea typeface="MS PMincho" panose="02020600040205080304" pitchFamily="18" charset="-128"/>
              </a:rPr>
            </a:fld>
            <a:endParaRPr lang="zh-CN" altLang="en-US" sz="1000" dirty="0">
              <a:solidFill>
                <a:srgbClr val="898989"/>
              </a:solidFill>
              <a:latin typeface="Times New Roman" panose="02020603050405020304" pitchFamily="18" charset="0"/>
              <a:ea typeface="MS PMincho" panose="02020600040205080304" pitchFamily="18" charset="-128"/>
            </a:endParaRPr>
          </a:p>
        </p:txBody>
      </p:sp>
      <p:sp>
        <p:nvSpPr>
          <p:cNvPr id="107524" name="Rectangle 3"/>
          <p:cNvSpPr txBox="1"/>
          <p:nvPr/>
        </p:nvSpPr>
        <p:spPr>
          <a:xfrm>
            <a:off x="473075" y="916305"/>
            <a:ext cx="3515995" cy="404495"/>
          </a:xfrm>
          <a:prstGeom prst="rect">
            <a:avLst/>
          </a:prstGeom>
          <a:noFill/>
          <a:ln w="9525">
            <a:noFill/>
          </a:ln>
        </p:spPr>
        <p:txBody>
          <a:bodyPr lIns="91410" tIns="45705" rIns="91410" bIns="45705"/>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0" eaLnBrk="1" hangingPunct="1">
              <a:lnSpc>
                <a:spcPct val="100000"/>
              </a:lnSpc>
              <a:spcBef>
                <a:spcPct val="20000"/>
              </a:spcBef>
              <a:buClr>
                <a:srgbClr val="10CF9B"/>
              </a:buClr>
              <a:buNone/>
            </a:pPr>
            <a:r>
              <a:rPr lang="zh-CN" altLang="zh-CN" sz="24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rPr>
              <a:t>（</a:t>
            </a:r>
            <a:r>
              <a:rPr lang="en-US" altLang="zh-CN" sz="24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rPr>
              <a:t>5</a:t>
            </a:r>
            <a:r>
              <a:rPr lang="zh-CN" altLang="en-US" sz="24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rPr>
              <a:t>）</a:t>
            </a:r>
            <a:r>
              <a:rPr lang="zh-CN" altLang="zh-CN" sz="24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rPr>
              <a:t>随书光盘下载</a:t>
            </a:r>
            <a:endParaRPr lang="en-US" altLang="zh-CN" sz="2400" b="1" dirty="0">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endParaRPr>
          </a:p>
          <a:p>
            <a:pPr marL="0" lvl="0" indent="0" defTabSz="0" eaLnBrk="1" hangingPunct="1">
              <a:lnSpc>
                <a:spcPct val="100000"/>
              </a:lnSpc>
              <a:spcBef>
                <a:spcPct val="20000"/>
              </a:spcBef>
              <a:buClr>
                <a:srgbClr val="10CF9B"/>
              </a:buClr>
              <a:buNone/>
            </a:pPr>
            <a:endParaRPr lang="en-US" altLang="zh-CN" sz="2000" dirty="0">
              <a:latin typeface="Candara" panose="020E0502030303020204" pitchFamily="34" charset="0"/>
              <a:ea typeface="华文楷体" panose="02010600040101010101" pitchFamily="2" charset="-122"/>
              <a:sym typeface="Times New Roman" panose="02020603050405020304" pitchFamily="18" charset="0"/>
            </a:endParaRPr>
          </a:p>
          <a:p>
            <a:pPr marL="0" lvl="0" indent="0" defTabSz="0" eaLnBrk="1" hangingPunct="1">
              <a:lnSpc>
                <a:spcPct val="100000"/>
              </a:lnSpc>
              <a:spcBef>
                <a:spcPct val="20000"/>
              </a:spcBef>
              <a:buClr>
                <a:srgbClr val="10CF9B"/>
              </a:buClr>
              <a:buNone/>
            </a:pPr>
            <a:endParaRPr lang="zh-CN" altLang="zh-CN" sz="2000" dirty="0">
              <a:latin typeface="Candara" panose="020E0502030303020204" pitchFamily="34" charset="0"/>
              <a:ea typeface="华文楷体" panose="02010600040101010101" pitchFamily="2" charset="-122"/>
              <a:sym typeface="Times New Roman" panose="02020603050405020304" pitchFamily="18" charset="0"/>
            </a:endParaRPr>
          </a:p>
          <a:p>
            <a:pPr marL="0" lvl="0" indent="0" defTabSz="0" eaLnBrk="1" hangingPunct="1">
              <a:lnSpc>
                <a:spcPct val="100000"/>
              </a:lnSpc>
              <a:spcBef>
                <a:spcPct val="20000"/>
              </a:spcBef>
              <a:buClr>
                <a:srgbClr val="10CF9B"/>
              </a:buClr>
              <a:buNone/>
            </a:pPr>
            <a:endParaRPr lang="zh-CN" altLang="en-US" sz="2000" dirty="0">
              <a:latin typeface="Candara" panose="020E0502030303020204" pitchFamily="34" charset="0"/>
              <a:ea typeface="华文楷体" panose="02010600040101010101" pitchFamily="2" charset="-122"/>
              <a:sym typeface="Times New Roman" panose="02020603050405020304" pitchFamily="18" charset="0"/>
            </a:endParaRPr>
          </a:p>
          <a:p>
            <a:pPr marL="0" lvl="0" indent="0" defTabSz="0" eaLnBrk="1" hangingPunct="1">
              <a:lnSpc>
                <a:spcPct val="100000"/>
              </a:lnSpc>
              <a:spcBef>
                <a:spcPct val="20000"/>
              </a:spcBef>
              <a:buClr>
                <a:srgbClr val="10CF9B"/>
              </a:buClr>
              <a:buFont typeface="Wingdings" panose="05000000000000000000" pitchFamily="2" charset="2"/>
              <a:buChar char="n"/>
            </a:pPr>
            <a:endParaRPr lang="zh-CN" altLang="zh-CN" sz="2000" dirty="0">
              <a:latin typeface="Candara" panose="020E0502030303020204" pitchFamily="34" charset="0"/>
              <a:ea typeface="华文楷体" panose="02010600040101010101" pitchFamily="2" charset="-122"/>
              <a:sym typeface="Times New Roman" panose="02020603050405020304" pitchFamily="18" charset="0"/>
            </a:endParaRPr>
          </a:p>
        </p:txBody>
      </p:sp>
      <p:pic>
        <p:nvPicPr>
          <p:cNvPr id="107525" name="Picture 8" descr="C:\Users\Lenovo\AppData\Roaming\Tencent\Users\740947820\QQ\WinTemp\RichOle\PPVTCVZT088{JP{XR(WRI[Q.png"/>
          <p:cNvPicPr>
            <a:picLocks noChangeAspect="1"/>
          </p:cNvPicPr>
          <p:nvPr/>
        </p:nvPicPr>
        <p:blipFill>
          <a:blip r:embed="rId1"/>
          <a:stretch>
            <a:fillRect/>
          </a:stretch>
        </p:blipFill>
        <p:spPr>
          <a:xfrm>
            <a:off x="461963" y="1743075"/>
            <a:ext cx="8240712" cy="3087688"/>
          </a:xfrm>
          <a:prstGeom prst="rect">
            <a:avLst/>
          </a:prstGeom>
          <a:noFill/>
          <a:ln w="9525">
            <a:noFill/>
          </a:ln>
        </p:spPr>
      </p:pic>
      <p:sp>
        <p:nvSpPr>
          <p:cNvPr id="3" name="椭圆 2"/>
          <p:cNvSpPr/>
          <p:nvPr/>
        </p:nvSpPr>
        <p:spPr>
          <a:xfrm>
            <a:off x="431800" y="4313238"/>
            <a:ext cx="1625600"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内容占位符 2"/>
          <p:cNvSpPr>
            <a:spLocks noGrp="1" noChangeArrowheads="1"/>
          </p:cNvSpPr>
          <p:nvPr>
            <p:ph idx="1"/>
          </p:nvPr>
        </p:nvSpPr>
        <p:spPr>
          <a:xfrm>
            <a:off x="522288" y="1635125"/>
            <a:ext cx="8229600" cy="3313113"/>
          </a:xfrm>
        </p:spPr>
        <p:txBody>
          <a:bodyPr vert="horz" wrap="square" lIns="68558" tIns="34289" rIns="68558" bIns="34289" numCol="1" rtlCol="0" anchor="t" anchorCtr="0" compatLnSpc="1">
            <a:normAutofit fontScale="62500" lnSpcReduction="20000"/>
          </a:body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defRPr/>
            </a:pPr>
            <a:r>
              <a:rPr kumimoji="0" lang="zh-CN" altLang="en-US" sz="2000" b="0" i="0" u="none" strike="noStrike" kern="1200" cap="none" spc="0" normalizeH="0" baseline="0" noProof="0" dirty="0">
                <a:ln>
                  <a:noFill/>
                </a:ln>
                <a:solidFill>
                  <a:srgbClr val="00B0F0"/>
                </a:solidFill>
                <a:effectLst/>
                <a:uLnTx/>
                <a:uFillTx/>
                <a:latin typeface="+mn-lt"/>
                <a:ea typeface="+mn-ea"/>
                <a:cs typeface="+mn-cs"/>
              </a:rPr>
              <a:t>*</a:t>
            </a:r>
            <a:r>
              <a:rPr kumimoji="0" lang="zh-CN" altLang="en-US" sz="2800" b="1" i="0" u="none" strike="noStrike" kern="1200" cap="none" spc="0" normalizeH="0" baseline="0" noProof="0" dirty="0">
                <a:ln>
                  <a:noFill/>
                </a:ln>
                <a:solidFill>
                  <a:srgbClr val="9900CC"/>
                </a:solidFill>
                <a:effectLst/>
                <a:uLnTx/>
                <a:uFillTx/>
                <a:latin typeface="宋体" panose="02010600030101010101" pitchFamily="2" charset="-122"/>
                <a:ea typeface="+mn-ea"/>
                <a:cs typeface="+mn-cs"/>
              </a:rPr>
              <a:t> </a:t>
            </a:r>
            <a:r>
              <a:rPr kumimoji="0" lang="zh-CN" altLang="zh-CN" sz="2100" b="0" i="0" u="none" strike="noStrike" kern="1200" cap="none" spc="0" normalizeH="0" baseline="0" noProof="0" dirty="0" smtClean="0">
                <a:ln>
                  <a:noFill/>
                </a:ln>
                <a:solidFill>
                  <a:schemeClr val="tx1"/>
                </a:solidFill>
                <a:effectLst/>
                <a:uLnTx/>
                <a:uFillTx/>
                <a:latin typeface="+mn-lt"/>
                <a:ea typeface="+mn-ea"/>
                <a:cs typeface="+mn-cs"/>
              </a:rPr>
              <a:t>A</a:t>
            </a:r>
            <a:r>
              <a:rPr kumimoji="0" lang="zh-CN" altLang="zh-CN" sz="2100" b="0" i="0" u="none" strike="noStrike" kern="1200" cap="none" spc="0" normalizeH="0" baseline="0" noProof="0" dirty="0">
                <a:ln>
                  <a:noFill/>
                </a:ln>
                <a:solidFill>
                  <a:schemeClr val="tx1"/>
                </a:solidFill>
                <a:effectLst/>
                <a:uLnTx/>
                <a:uFillTx/>
                <a:latin typeface="+mn-lt"/>
                <a:ea typeface="+mn-ea"/>
                <a:cs typeface="+mn-cs"/>
              </a:rPr>
              <a:t>．预约前，请登录图书馆书目检索系统查询，确认您所需要的图书处于“可供出借”的状态，并记录下索书号、书名、著者等信息；</a:t>
            </a:r>
            <a:endParaRPr kumimoji="0" lang="zh-CN" altLang="zh-CN" sz="21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defRPr/>
            </a:pPr>
            <a:r>
              <a:rPr kumimoji="0" lang="zh-CN" altLang="en-US" sz="2100" b="0" i="0" u="none" strike="noStrike" kern="1200" cap="none" spc="0" normalizeH="0" baseline="0" noProof="0" dirty="0" smtClean="0">
                <a:ln>
                  <a:noFill/>
                </a:ln>
                <a:solidFill>
                  <a:srgbClr val="00B0F0"/>
                </a:solidFill>
                <a:effectLst/>
                <a:uLnTx/>
                <a:uFillTx/>
                <a:latin typeface="+mn-lt"/>
                <a:ea typeface="+mn-ea"/>
                <a:cs typeface="+mn-cs"/>
              </a:rPr>
              <a:t>*</a:t>
            </a:r>
            <a:r>
              <a:rPr kumimoji="0" lang="en-US" altLang="zh-CN" sz="21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zh-CN" sz="2100" b="0" i="0" u="none" strike="noStrike" kern="1200" cap="none" spc="0" normalizeH="0" baseline="0" noProof="0" dirty="0" smtClean="0">
                <a:ln>
                  <a:noFill/>
                </a:ln>
                <a:solidFill>
                  <a:schemeClr val="tx1"/>
                </a:solidFill>
                <a:effectLst/>
                <a:uLnTx/>
                <a:uFillTx/>
                <a:latin typeface="+mn-lt"/>
                <a:ea typeface="+mn-ea"/>
                <a:cs typeface="+mn-cs"/>
              </a:rPr>
              <a:t>B．星</a:t>
            </a:r>
            <a:r>
              <a:rPr kumimoji="0" lang="zh-CN" altLang="zh-CN" sz="2100" b="0" i="0" u="none" strike="noStrike" kern="1200" cap="none" spc="0" normalizeH="0" baseline="0" noProof="0" dirty="0">
                <a:ln>
                  <a:noFill/>
                </a:ln>
                <a:solidFill>
                  <a:schemeClr val="tx1"/>
                </a:solidFill>
                <a:effectLst/>
                <a:uLnTx/>
                <a:uFillTx/>
                <a:latin typeface="+mn-lt"/>
                <a:ea typeface="+mn-ea"/>
                <a:cs typeface="+mn-cs"/>
              </a:rPr>
              <a:t>湖校区阅览室填写纸质预约单或通过图书馆微信公众号提交预约申请。</a:t>
            </a:r>
            <a:endParaRPr kumimoji="0" lang="zh-CN" altLang="zh-CN" sz="21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defRPr/>
            </a:pPr>
            <a:r>
              <a:rPr kumimoji="0" lang="zh-CN" altLang="en-US" sz="2100" b="0" i="0" u="none" strike="noStrike" kern="1200" cap="none" spc="0" normalizeH="0" baseline="0" noProof="0" dirty="0" smtClean="0">
                <a:ln>
                  <a:noFill/>
                </a:ln>
                <a:solidFill>
                  <a:srgbClr val="00B0F0"/>
                </a:solidFill>
                <a:effectLst/>
                <a:uLnTx/>
                <a:uFillTx/>
                <a:latin typeface="+mn-lt"/>
                <a:ea typeface="+mn-ea"/>
                <a:cs typeface="+mn-cs"/>
              </a:rPr>
              <a:t>*</a:t>
            </a:r>
            <a:r>
              <a:rPr kumimoji="0" lang="en-US" altLang="zh-CN" sz="2100" b="0" i="0" u="none" strike="noStrike" kern="1200" cap="none" spc="0" normalizeH="0" baseline="0" noProof="0" dirty="0" smtClean="0">
                <a:ln>
                  <a:noFill/>
                </a:ln>
                <a:solidFill>
                  <a:srgbClr val="00B0F0"/>
                </a:solidFill>
                <a:effectLst/>
                <a:uLnTx/>
                <a:uFillTx/>
                <a:latin typeface="+mn-lt"/>
                <a:ea typeface="+mn-ea"/>
                <a:cs typeface="+mn-cs"/>
              </a:rPr>
              <a:t> </a:t>
            </a:r>
            <a:r>
              <a:rPr kumimoji="0" lang="en-US" altLang="zh-CN" sz="21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zh-CN" sz="2100" b="0" i="0" u="none" strike="noStrike" kern="1200" cap="none" spc="0" normalizeH="0" baseline="0" noProof="0" dirty="0" smtClean="0">
                <a:ln>
                  <a:noFill/>
                </a:ln>
                <a:solidFill>
                  <a:schemeClr val="tx1"/>
                </a:solidFill>
                <a:effectLst/>
                <a:uLnTx/>
                <a:uFillTx/>
                <a:latin typeface="+mn-lt"/>
                <a:ea typeface="+mn-ea"/>
                <a:cs typeface="+mn-cs"/>
              </a:rPr>
              <a:t>C</a:t>
            </a:r>
            <a:r>
              <a:rPr kumimoji="0" lang="en-US" altLang="zh-CN" sz="21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zh-CN" sz="2100" b="0" i="0" u="none" strike="noStrike" kern="1200" cap="none" spc="0" normalizeH="0" baseline="0" noProof="0" dirty="0" smtClean="0">
                <a:ln>
                  <a:noFill/>
                </a:ln>
                <a:solidFill>
                  <a:schemeClr val="tx1"/>
                </a:solidFill>
                <a:effectLst/>
                <a:uLnTx/>
                <a:uFillTx/>
                <a:latin typeface="+mn-lt"/>
                <a:ea typeface="+mn-ea"/>
                <a:cs typeface="+mn-cs"/>
              </a:rPr>
              <a:t>预约</a:t>
            </a:r>
            <a:r>
              <a:rPr kumimoji="0" lang="zh-CN" altLang="zh-CN" sz="2100" b="0" i="0" u="none" strike="noStrike" kern="1200" cap="none" spc="0" normalizeH="0" baseline="0" noProof="0" dirty="0">
                <a:ln>
                  <a:noFill/>
                </a:ln>
                <a:solidFill>
                  <a:schemeClr val="tx1"/>
                </a:solidFill>
                <a:effectLst/>
                <a:uLnTx/>
                <a:uFillTx/>
                <a:latin typeface="+mn-lt"/>
                <a:ea typeface="+mn-ea"/>
                <a:cs typeface="+mn-cs"/>
              </a:rPr>
              <a:t>借书服务每周三集中处理一次，周三上午8：30前汇集整理上一周的预约申请，8：30后提交的订单将在下一个周期处理；每周三下午将在福慧图书馆取到的预约图书送至星湖校区阅览室；</a:t>
            </a:r>
            <a:endParaRPr kumimoji="0" lang="zh-CN" altLang="zh-CN" sz="21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defRPr/>
            </a:pPr>
            <a:r>
              <a:rPr kumimoji="0" lang="zh-CN" altLang="en-US" sz="2100" b="0" i="0" u="none" strike="noStrike" kern="1200" cap="none" spc="0" normalizeH="0" baseline="0" noProof="0" dirty="0" smtClean="0">
                <a:ln>
                  <a:noFill/>
                </a:ln>
                <a:solidFill>
                  <a:srgbClr val="00B0F0"/>
                </a:solidFill>
                <a:effectLst/>
                <a:uLnTx/>
                <a:uFillTx/>
                <a:latin typeface="+mn-lt"/>
                <a:ea typeface="+mn-ea"/>
                <a:cs typeface="+mn-cs"/>
              </a:rPr>
              <a:t>*</a:t>
            </a:r>
            <a:r>
              <a:rPr kumimoji="0" lang="en-US" altLang="zh-CN" sz="2100" b="0" i="0" u="none" strike="noStrike" kern="1200" cap="none" spc="0" normalizeH="0" baseline="0" noProof="0" dirty="0" smtClean="0">
                <a:ln>
                  <a:noFill/>
                </a:ln>
                <a:solidFill>
                  <a:srgbClr val="00B0F0"/>
                </a:solidFill>
                <a:effectLst/>
                <a:uLnTx/>
                <a:uFillTx/>
                <a:latin typeface="+mn-lt"/>
                <a:ea typeface="+mn-ea"/>
                <a:cs typeface="+mn-cs"/>
              </a:rPr>
              <a:t> </a:t>
            </a:r>
            <a:r>
              <a:rPr kumimoji="0" lang="en-US" altLang="zh-CN" sz="21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zh-CN" sz="2100" b="0" i="0" u="none" strike="noStrike" kern="1200" cap="none" spc="0" normalizeH="0" baseline="0" noProof="0" dirty="0" smtClean="0">
                <a:ln>
                  <a:noFill/>
                </a:ln>
                <a:solidFill>
                  <a:schemeClr val="tx1"/>
                </a:solidFill>
                <a:effectLst/>
                <a:uLnTx/>
                <a:uFillTx/>
                <a:latin typeface="+mn-lt"/>
                <a:ea typeface="+mn-ea"/>
                <a:cs typeface="+mn-cs"/>
              </a:rPr>
              <a:t>D</a:t>
            </a:r>
            <a:r>
              <a:rPr kumimoji="0" lang="zh-CN" altLang="zh-CN" sz="2100" b="0" i="0" u="none" strike="noStrike" kern="1200" cap="none" spc="0" normalizeH="0" baseline="0" noProof="0" dirty="0">
                <a:ln>
                  <a:noFill/>
                </a:ln>
                <a:solidFill>
                  <a:schemeClr val="tx1"/>
                </a:solidFill>
                <a:effectLst/>
                <a:uLnTx/>
                <a:uFillTx/>
                <a:latin typeface="+mn-lt"/>
                <a:ea typeface="+mn-ea"/>
                <a:cs typeface="+mn-cs"/>
              </a:rPr>
              <a:t>. 已提交预约的读者，请留意星湖阅览室门前的到书通知，并请及时来办理借书手续；预约成功的图书一周内有效，逾期不来办理，图书退回主校区。</a:t>
            </a:r>
            <a:endParaRPr kumimoji="0" lang="zh-CN" altLang="zh-CN" sz="21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defRPr/>
            </a:pPr>
            <a:r>
              <a:rPr kumimoji="0" lang="zh-CN" altLang="en-US" sz="2100" b="0" i="0" u="none" strike="noStrike" kern="1200" cap="none" spc="0" normalizeH="0" baseline="0" noProof="0" dirty="0" smtClean="0">
                <a:ln>
                  <a:noFill/>
                </a:ln>
                <a:solidFill>
                  <a:srgbClr val="00B0F0"/>
                </a:solidFill>
                <a:effectLst/>
                <a:uLnTx/>
                <a:uFillTx/>
                <a:latin typeface="+mn-lt"/>
                <a:ea typeface="+mn-ea"/>
                <a:cs typeface="+mn-cs"/>
              </a:rPr>
              <a:t>*</a:t>
            </a:r>
            <a:r>
              <a:rPr kumimoji="0" lang="en-US" altLang="zh-CN" sz="21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zh-CN" sz="2100" b="0" i="0" u="none" strike="noStrike" kern="1200" cap="none" spc="0" normalizeH="0" baseline="0" noProof="0" dirty="0" smtClean="0">
                <a:ln>
                  <a:noFill/>
                </a:ln>
                <a:solidFill>
                  <a:schemeClr val="tx1"/>
                </a:solidFill>
                <a:effectLst/>
                <a:uLnTx/>
                <a:uFillTx/>
                <a:latin typeface="+mn-lt"/>
                <a:ea typeface="+mn-ea"/>
                <a:cs typeface="+mn-cs"/>
              </a:rPr>
              <a:t>E</a:t>
            </a:r>
            <a:r>
              <a:rPr kumimoji="0" lang="zh-CN" altLang="zh-CN" sz="2100" b="0" i="0" u="none" strike="noStrike" kern="1200" cap="none" spc="0" normalizeH="0" baseline="0" noProof="0" dirty="0">
                <a:ln>
                  <a:noFill/>
                </a:ln>
                <a:solidFill>
                  <a:schemeClr val="tx1"/>
                </a:solidFill>
                <a:effectLst/>
                <a:uLnTx/>
                <a:uFillTx/>
                <a:latin typeface="+mn-lt"/>
                <a:ea typeface="+mn-ea"/>
                <a:cs typeface="+mn-cs"/>
              </a:rPr>
              <a:t>．超期的图书请自行到主校区归还。</a:t>
            </a:r>
            <a:endParaRPr kumimoji="0" lang="zh-CN" altLang="zh-CN" sz="21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100" b="1" i="0" u="none" strike="noStrike" kern="1200" cap="none" spc="0" normalizeH="0" baseline="0" noProof="0" dirty="0" smtClean="0">
                <a:ln>
                  <a:noFill/>
                </a:ln>
                <a:solidFill>
                  <a:srgbClr val="FF0000"/>
                </a:solidFill>
                <a:effectLst/>
                <a:uLnTx/>
                <a:uFillTx/>
                <a:latin typeface="华文中宋" panose="02010600040101010101" pitchFamily="2" charset="-122"/>
                <a:ea typeface="华文中宋" panose="02010600040101010101" pitchFamily="2" charset="-122"/>
                <a:cs typeface="+mn-cs"/>
              </a:rPr>
              <a:t>温馨提示：</a:t>
            </a:r>
            <a:endParaRPr kumimoji="0" lang="zh-CN" altLang="en-US" sz="2100" b="1" i="0" u="none" strike="noStrike" kern="1200" cap="none" spc="0" normalizeH="0" baseline="0" noProof="0" dirty="0" smtClean="0">
              <a:ln>
                <a:noFill/>
              </a:ln>
              <a:solidFill>
                <a:srgbClr val="FF0000"/>
              </a:solidFill>
              <a:effectLst/>
              <a:uLnTx/>
              <a:uFillTx/>
              <a:latin typeface="华文中宋" panose="02010600040101010101" pitchFamily="2" charset="-122"/>
              <a:ea typeface="华文中宋" panose="02010600040101010101" pitchFamily="2" charset="-122"/>
              <a:cs typeface="+mn-cs"/>
            </a:endParaRPr>
          </a:p>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defRPr/>
            </a:pPr>
            <a:r>
              <a:rPr kumimoji="0" lang="zh-CN" altLang="en-US" sz="2100" b="0" i="0" u="none" strike="noStrike" kern="1200" cap="none" spc="0" normalizeH="0" baseline="0" noProof="0" dirty="0" smtClean="0">
                <a:ln>
                  <a:noFill/>
                </a:ln>
                <a:solidFill>
                  <a:schemeClr val="tx1"/>
                </a:solidFill>
                <a:effectLst/>
                <a:uLnTx/>
                <a:uFillTx/>
                <a:latin typeface="华文中宋" panose="02010600040101010101" pitchFamily="2" charset="-122"/>
                <a:ea typeface="华文中宋" panose="02010600040101010101" pitchFamily="2" charset="-122"/>
                <a:cs typeface="+mn-cs"/>
              </a:rPr>
              <a:t>      您在提交订单时，状态为“可供出借”的图书，有可能在预约单有效时限内被其他读者借走</a:t>
            </a:r>
            <a:r>
              <a:rPr kumimoji="0" lang="en-US" altLang="zh-CN" sz="2100" b="0" i="0" u="none" strike="noStrike" kern="1200" cap="none" spc="0" normalizeH="0" baseline="0" noProof="0" dirty="0" smtClean="0">
                <a:ln>
                  <a:noFill/>
                </a:ln>
                <a:solidFill>
                  <a:schemeClr val="tx1"/>
                </a:solidFill>
                <a:effectLst/>
                <a:uLnTx/>
                <a:uFillTx/>
                <a:latin typeface="华文中宋" panose="02010600040101010101" pitchFamily="2" charset="-122"/>
                <a:ea typeface="华文中宋" panose="02010600040101010101" pitchFamily="2" charset="-122"/>
                <a:cs typeface="+mn-cs"/>
              </a:rPr>
              <a:t>,</a:t>
            </a:r>
            <a:r>
              <a:rPr kumimoji="0" lang="zh-CN" altLang="en-US" sz="2100" b="0" i="0" u="none" strike="noStrike" kern="1200" cap="none" spc="0" normalizeH="0" baseline="0" noProof="0" dirty="0" smtClean="0">
                <a:ln>
                  <a:noFill/>
                </a:ln>
                <a:solidFill>
                  <a:schemeClr val="tx1"/>
                </a:solidFill>
                <a:effectLst/>
                <a:uLnTx/>
                <a:uFillTx/>
                <a:latin typeface="华文中宋" panose="02010600040101010101" pitchFamily="2" charset="-122"/>
                <a:ea typeface="华文中宋" panose="02010600040101010101" pitchFamily="2" charset="-122"/>
                <a:cs typeface="+mn-cs"/>
              </a:rPr>
              <a:t>导致您无法借到，敬请理解。</a:t>
            </a:r>
            <a:endParaRPr kumimoji="0" lang="en-US" altLang="zh-CN" sz="2100" b="0" i="0" u="none" strike="noStrike" kern="1200" cap="none" spc="0" normalizeH="0" baseline="0" noProof="0" dirty="0" smtClean="0">
              <a:ln>
                <a:noFill/>
              </a:ln>
              <a:solidFill>
                <a:schemeClr val="tx1"/>
              </a:solidFill>
              <a:effectLst/>
              <a:uLnTx/>
              <a:uFillTx/>
              <a:latin typeface="华文中宋" panose="02010600040101010101" pitchFamily="2" charset="-122"/>
              <a:ea typeface="华文中宋" panose="02010600040101010101" pitchFamily="2" charset="-122"/>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100" b="0" i="0" u="none" strike="noStrike" kern="1200" cap="none" spc="0" normalizeH="0" baseline="0" noProof="0" dirty="0" smtClean="0">
                <a:ln>
                  <a:noFill/>
                </a:ln>
                <a:solidFill>
                  <a:schemeClr val="tx1"/>
                </a:solidFill>
                <a:effectLst/>
                <a:uLnTx/>
                <a:uFillTx/>
                <a:latin typeface="华文中宋" panose="02010600040101010101" pitchFamily="2" charset="-122"/>
                <a:ea typeface="华文中宋" panose="02010600040101010101" pitchFamily="2" charset="-122"/>
                <a:cs typeface="+mn-cs"/>
              </a:rPr>
              <a:t>      预约借书只对星湖校区大一级读者有效；读者返回主校区之后预约借书功能失效。</a:t>
            </a:r>
            <a:endParaRPr kumimoji="0" lang="en-US" altLang="zh-CN" sz="2100" b="0" i="0" u="none" strike="noStrike" kern="1200" cap="none" spc="0" normalizeH="0" baseline="0" noProof="0" dirty="0" smtClean="0">
              <a:ln>
                <a:noFill/>
              </a:ln>
              <a:solidFill>
                <a:schemeClr val="tx1"/>
              </a:solidFill>
              <a:effectLst/>
              <a:uLnTx/>
              <a:uFillTx/>
              <a:latin typeface="华文中宋" panose="02010600040101010101" pitchFamily="2" charset="-122"/>
              <a:ea typeface="华文中宋" panose="02010600040101010101" pitchFamily="2" charset="-122"/>
              <a:cs typeface="+mn-cs"/>
            </a:endParaRPr>
          </a:p>
        </p:txBody>
      </p:sp>
      <p:sp>
        <p:nvSpPr>
          <p:cNvPr id="108547" name="标题 1"/>
          <p:cNvSpPr>
            <a:spLocks noGrp="1"/>
          </p:cNvSpPr>
          <p:nvPr>
            <p:ph type="title"/>
          </p:nvPr>
        </p:nvSpPr>
        <p:spPr>
          <a:xfrm>
            <a:off x="287338" y="268288"/>
            <a:ext cx="8229600" cy="752475"/>
          </a:xfrm>
        </p:spPr>
        <p:txBody>
          <a:bodyPr vert="horz" wrap="square" lIns="68558" tIns="34289" rIns="68558" bIns="34289" anchor="ctr"/>
          <a:p>
            <a:pPr eaLnBrk="1" hangingPunct="1"/>
            <a:r>
              <a:rPr lang="zh-CN" altLang="en-US" sz="3600" b="1" noProof="0">
                <a:ln>
                  <a:noFill/>
                </a:ln>
                <a:effectLst/>
                <a:uLnTx/>
                <a:uFillTx/>
                <a:latin typeface="华文中宋" panose="02010600040101010101" pitchFamily="2" charset="-122"/>
                <a:ea typeface="华文中宋" panose="02010600040101010101" pitchFamily="2" charset="-122"/>
              </a:rPr>
              <a:t>二、纸质资源及利用</a:t>
            </a:r>
            <a:endParaRPr lang="zh-CN" altLang="en-US" sz="3600" b="1" noProof="0" dirty="0">
              <a:ln>
                <a:noFill/>
              </a:ln>
              <a:effectLst/>
              <a:uLnTx/>
              <a:uFillTx/>
              <a:latin typeface="华文中宋" panose="02010600040101010101" pitchFamily="2" charset="-122"/>
              <a:ea typeface="华文中宋" panose="02010600040101010101" pitchFamily="2" charset="-122"/>
            </a:endParaRPr>
          </a:p>
        </p:txBody>
      </p:sp>
      <p:sp>
        <p:nvSpPr>
          <p:cNvPr id="108548" name="灯片编号占位符 3"/>
          <p:cNvSpPr txBox="1">
            <a:spLocks noGrp="1"/>
          </p:cNvSpPr>
          <p:nvPr>
            <p:ph type="sldNum" sz="quarter" idx="12"/>
          </p:nvPr>
        </p:nvSpPr>
        <p:spPr>
          <a:xfrm>
            <a:off x="6457950" y="4767263"/>
            <a:ext cx="2057400" cy="274637"/>
          </a:xfrm>
          <a:noFill/>
          <a:ln>
            <a:noFill/>
          </a:ln>
        </p:spPr>
        <p:txBody>
          <a:bodyPr lIns="68558" tIns="34289" rIns="68558" bIns="34289" anchor="ctr"/>
          <a:p>
            <a:pPr marL="0" indent="0" algn="r" defTabSz="914400" eaLnBrk="1" hangingPunct="1">
              <a:lnSpc>
                <a:spcPct val="100000"/>
              </a:lnSpc>
              <a:spcBef>
                <a:spcPct val="0"/>
              </a:spcBef>
              <a:buNone/>
            </a:pPr>
            <a:fld id="{9A0DB2DC-4C9A-4742-B13C-FB6460FD3503}" type="slidenum">
              <a:rPr lang="zh-CN" altLang="en-US" sz="1000" dirty="0">
                <a:solidFill>
                  <a:srgbClr val="898989"/>
                </a:solidFill>
                <a:latin typeface="Times New Roman" panose="02020603050405020304" pitchFamily="18" charset="0"/>
                <a:ea typeface="MS PMincho" panose="02020600040205080304" pitchFamily="18" charset="-128"/>
              </a:rPr>
            </a:fld>
            <a:endParaRPr lang="zh-CN" altLang="en-US" sz="1000" dirty="0">
              <a:solidFill>
                <a:srgbClr val="898989"/>
              </a:solidFill>
              <a:latin typeface="Times New Roman" panose="02020603050405020304" pitchFamily="18" charset="0"/>
              <a:ea typeface="MS PMincho" panose="02020600040205080304" pitchFamily="18" charset="-128"/>
            </a:endParaRPr>
          </a:p>
        </p:txBody>
      </p:sp>
      <p:sp>
        <p:nvSpPr>
          <p:cNvPr id="108549" name="矩形 1"/>
          <p:cNvSpPr/>
          <p:nvPr/>
        </p:nvSpPr>
        <p:spPr>
          <a:xfrm>
            <a:off x="287338" y="1021080"/>
            <a:ext cx="5563870" cy="459105"/>
          </a:xfrm>
          <a:prstGeom prst="rect">
            <a:avLst/>
          </a:prstGeom>
          <a:noFill/>
          <a:ln w="9525">
            <a:noFill/>
          </a:ln>
        </p:spPr>
        <p:txBody>
          <a:bodyPr wrap="non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2400" b="1" dirty="0">
                <a:solidFill>
                  <a:srgbClr val="9900CC"/>
                </a:solidFill>
                <a:latin typeface="华文中宋" panose="02010600040101010101" pitchFamily="2" charset="-122"/>
                <a:ea typeface="华文中宋" panose="02010600040101010101" pitchFamily="2" charset="-122"/>
              </a:rPr>
              <a:t>（</a:t>
            </a:r>
            <a:r>
              <a:rPr lang="en-US" altLang="zh-CN" sz="2400" b="1" dirty="0">
                <a:solidFill>
                  <a:srgbClr val="9900CC"/>
                </a:solidFill>
                <a:latin typeface="华文中宋" panose="02010600040101010101" pitchFamily="2" charset="-122"/>
                <a:ea typeface="华文中宋" panose="02010600040101010101" pitchFamily="2" charset="-122"/>
              </a:rPr>
              <a:t>6</a:t>
            </a:r>
            <a:r>
              <a:rPr lang="zh-CN" altLang="en-US" sz="2400" b="1" dirty="0">
                <a:solidFill>
                  <a:srgbClr val="9900CC"/>
                </a:solidFill>
                <a:latin typeface="华文中宋" panose="02010600040101010101" pitchFamily="2" charset="-122"/>
                <a:ea typeface="华文中宋" panose="02010600040101010101" pitchFamily="2" charset="-122"/>
              </a:rPr>
              <a:t>）</a:t>
            </a:r>
            <a:r>
              <a:rPr lang="zh-CN" altLang="en-US" sz="2400" b="1" dirty="0">
                <a:solidFill>
                  <a:srgbClr val="9900CC"/>
                </a:solidFill>
                <a:latin typeface="华文中宋" panose="02010600040101010101" pitchFamily="2" charset="-122"/>
                <a:ea typeface="华文中宋" panose="02010600040101010101" pitchFamily="2" charset="-122"/>
              </a:rPr>
              <a:t>星湖校区读者纸质图书的预约借阅</a:t>
            </a:r>
            <a:endParaRPr lang="zh-CN" altLang="en-US" sz="2400" dirty="0">
              <a:latin typeface="华文中宋" panose="02010600040101010101" pitchFamily="2" charset="-122"/>
              <a:ea typeface="华文中宋" panose="02010600040101010101" pitchFamily="2"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9570" name="内容占位符 2"/>
          <p:cNvSpPr>
            <a:spLocks noGrp="1"/>
          </p:cNvSpPr>
          <p:nvPr>
            <p:ph idx="1"/>
          </p:nvPr>
        </p:nvSpPr>
        <p:spPr>
          <a:xfrm>
            <a:off x="539750" y="2139950"/>
            <a:ext cx="7956550" cy="1512888"/>
          </a:xfrm>
        </p:spPr>
        <p:txBody>
          <a:bodyPr vert="horz" wrap="square" lIns="68558" tIns="34289" rIns="68558" bIns="34289" anchor="t"/>
          <a:p>
            <a:pPr marL="0" indent="0" eaLnBrk="1" hangingPunct="1">
              <a:lnSpc>
                <a:spcPct val="120000"/>
              </a:lnSpc>
              <a:buNone/>
            </a:pPr>
            <a:r>
              <a:rPr lang="zh-CN" altLang="en-US" sz="900" dirty="0"/>
              <a:t>                      </a:t>
            </a:r>
            <a:r>
              <a:rPr lang="zh-CN" altLang="zh-CN" sz="2400" dirty="0"/>
              <a:t>福慧图书馆设现刊阅览室和期刊阅览室（过刊）,主要典藏文科、理科、综合类杂志、全国知名院校学报及各类报纸。</a:t>
            </a:r>
            <a:endParaRPr lang="zh-CN" altLang="zh-CN" sz="2400" dirty="0"/>
          </a:p>
          <a:p>
            <a:pPr marL="0" indent="0" eaLnBrk="1" hangingPunct="1">
              <a:buNone/>
            </a:pPr>
            <a:r>
              <a:rPr lang="en-US" altLang="zh-CN" sz="2400" dirty="0"/>
              <a:t>         </a:t>
            </a:r>
            <a:r>
              <a:rPr lang="zh-CN" altLang="zh-CN" sz="2400" dirty="0"/>
              <a:t>星湖校区图书馆设报刊阅览室。</a:t>
            </a:r>
            <a:endParaRPr lang="en-US" altLang="zh-CN" sz="2400" b="1" dirty="0"/>
          </a:p>
          <a:p>
            <a:pPr marL="0" indent="0" eaLnBrk="1" hangingPunct="1">
              <a:buNone/>
            </a:pPr>
            <a:r>
              <a:rPr lang="zh-CN" altLang="en-US" sz="900" b="1" dirty="0"/>
              <a:t>        </a:t>
            </a:r>
            <a:endParaRPr lang="zh-CN" altLang="en-US" sz="1400" dirty="0"/>
          </a:p>
        </p:txBody>
      </p:sp>
      <p:sp>
        <p:nvSpPr>
          <p:cNvPr id="109571" name="标题 1"/>
          <p:cNvSpPr>
            <a:spLocks noGrp="1"/>
          </p:cNvSpPr>
          <p:nvPr>
            <p:ph type="title"/>
          </p:nvPr>
        </p:nvSpPr>
        <p:spPr>
          <a:xfrm>
            <a:off x="395288" y="303213"/>
            <a:ext cx="8229600" cy="973137"/>
          </a:xfrm>
        </p:spPr>
        <p:txBody>
          <a:bodyPr vert="horz" wrap="square" lIns="68558" tIns="34289" rIns="68558" bIns="34289" anchor="ctr"/>
          <a:p>
            <a:pPr eaLnBrk="1" hangingPunct="1"/>
            <a:r>
              <a:rPr lang="zh-CN" altLang="en-US" sz="3600" b="1" noProof="0">
                <a:ln>
                  <a:noFill/>
                </a:ln>
                <a:effectLst/>
                <a:uLnTx/>
                <a:uFillTx/>
                <a:latin typeface="华文中宋" panose="02010600040101010101" pitchFamily="2" charset="-122"/>
                <a:ea typeface="华文中宋" panose="02010600040101010101" pitchFamily="2" charset="-122"/>
              </a:rPr>
              <a:t>二、纸质资源及利用</a:t>
            </a:r>
            <a:endParaRPr lang="zh-CN" altLang="en-US" sz="3600" b="1" noProof="0">
              <a:ln>
                <a:noFill/>
              </a:ln>
              <a:effectLst/>
              <a:uLnTx/>
              <a:uFillTx/>
              <a:latin typeface="华文中宋" panose="02010600040101010101" pitchFamily="2" charset="-122"/>
              <a:ea typeface="华文中宋" panose="02010600040101010101" pitchFamily="2" charset="-122"/>
            </a:endParaRPr>
          </a:p>
        </p:txBody>
      </p:sp>
      <p:sp>
        <p:nvSpPr>
          <p:cNvPr id="109572" name="灯片编号占位符 4"/>
          <p:cNvSpPr txBox="1">
            <a:spLocks noGrp="1"/>
          </p:cNvSpPr>
          <p:nvPr>
            <p:ph type="sldNum" sz="quarter" idx="12"/>
          </p:nvPr>
        </p:nvSpPr>
        <p:spPr>
          <a:xfrm>
            <a:off x="6457950" y="4767263"/>
            <a:ext cx="2057400" cy="274637"/>
          </a:xfrm>
          <a:noFill/>
          <a:ln>
            <a:noFill/>
          </a:ln>
        </p:spPr>
        <p:txBody>
          <a:bodyPr lIns="68558" tIns="34289" rIns="68558" bIns="34289" anchor="ctr"/>
          <a:p>
            <a:pPr marL="0" indent="0" algn="r" defTabSz="914400" eaLnBrk="1" hangingPunct="1">
              <a:lnSpc>
                <a:spcPct val="100000"/>
              </a:lnSpc>
              <a:spcBef>
                <a:spcPct val="0"/>
              </a:spcBef>
              <a:buNone/>
            </a:pPr>
            <a:fld id="{9A0DB2DC-4C9A-4742-B13C-FB6460FD3503}" type="slidenum">
              <a:rPr lang="zh-CN" altLang="en-US" sz="1000" dirty="0">
                <a:solidFill>
                  <a:srgbClr val="898989"/>
                </a:solidFill>
                <a:latin typeface="Times New Roman" panose="02020603050405020304" pitchFamily="18" charset="0"/>
                <a:ea typeface="MS PMincho" panose="02020600040205080304" pitchFamily="18" charset="-128"/>
              </a:rPr>
            </a:fld>
            <a:endParaRPr lang="zh-CN" altLang="en-US" sz="1000" dirty="0">
              <a:solidFill>
                <a:srgbClr val="898989"/>
              </a:solidFill>
              <a:latin typeface="Times New Roman" panose="02020603050405020304" pitchFamily="18" charset="0"/>
              <a:ea typeface="MS PMincho" panose="02020600040205080304" pitchFamily="18" charset="-128"/>
            </a:endParaRPr>
          </a:p>
        </p:txBody>
      </p:sp>
      <p:sp>
        <p:nvSpPr>
          <p:cNvPr id="3" name="矩形 2"/>
          <p:cNvSpPr/>
          <p:nvPr/>
        </p:nvSpPr>
        <p:spPr>
          <a:xfrm>
            <a:off x="576263" y="1347788"/>
            <a:ext cx="4148138" cy="582295"/>
          </a:xfrm>
          <a:prstGeom prst="rect">
            <a:avLst/>
          </a:prstGeom>
        </p:spPr>
        <p:txBody>
          <a:bodyPr lIns="91410" tIns="45705" rIns="91410" bIns="45705">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cs"/>
              </a:rPr>
              <a:t>2</a:t>
            </a:r>
            <a:r>
              <a:rPr kumimoji="0" lang="zh-CN" altLang="en-US" sz="32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cs"/>
              </a:rPr>
              <a:t>、</a:t>
            </a:r>
            <a:r>
              <a:rPr kumimoji="0" lang="zh-CN" altLang="zh-CN" sz="3200" b="1" i="0" u="none" strike="noStrike" kern="1200" cap="none" spc="0" normalizeH="0" baseline="0" noProof="0" dirty="0">
                <a:ln>
                  <a:noFill/>
                </a:ln>
                <a:solidFill>
                  <a:srgbClr val="9900CC"/>
                </a:solidFill>
                <a:effectLst/>
                <a:uLnTx/>
                <a:uFillTx/>
                <a:latin typeface="华文中宋" panose="02010600040101010101" pitchFamily="2" charset="-122"/>
                <a:ea typeface="华文中宋" panose="02010600040101010101" pitchFamily="2" charset="-122"/>
                <a:cs typeface="+mj-cs"/>
              </a:rPr>
              <a:t>期刊、报纸</a:t>
            </a:r>
            <a:endParaRPr kumimoji="0" lang="zh-CN" altLang="en-US" sz="3200" b="0" i="0" u="none" strike="noStrike" kern="1200" cap="none" spc="0" normalizeH="0" baseline="0" noProof="0" dirty="0">
              <a:ln>
                <a:noFill/>
              </a:ln>
              <a:solidFill>
                <a:schemeClr val="tx1"/>
              </a:solidFill>
              <a:effectLst/>
              <a:uLnTx/>
              <a:uFillTx/>
              <a:latin typeface="华文中宋" panose="02010600040101010101" pitchFamily="2" charset="-122"/>
              <a:ea typeface="华文中宋" panose="02010600040101010101" pitchFamily="2" charset="-122"/>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3"/>
          <p:cNvSpPr>
            <a:spLocks noGrp="1" noChangeArrowheads="1"/>
          </p:cNvSpPr>
          <p:nvPr>
            <p:ph idx="1"/>
          </p:nvPr>
        </p:nvSpPr>
        <p:spPr>
          <a:xfrm>
            <a:off x="395288" y="1708150"/>
            <a:ext cx="8424863" cy="3240088"/>
          </a:xfrm>
        </p:spPr>
        <p:txBody>
          <a:bodyPr vert="horz" wrap="square" lIns="68558" tIns="34289" rIns="68558" bIns="34289" numCol="1" rtlCol="0" anchor="t" anchorCtr="0" compatLnSpc="1">
            <a:normAutofit/>
          </a:bodyPr>
          <a:lstStyle/>
          <a:p>
            <a:pPr marL="381000" marR="0" lvl="0" indent="-38100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2200" b="1" i="0" u="none" strike="noStrike" kern="1200" cap="none" spc="0" normalizeH="0" baseline="0" noProof="0" dirty="0">
                <a:ln>
                  <a:noFill/>
                </a:ln>
                <a:solidFill>
                  <a:srgbClr val="8A0DA3"/>
                </a:solidFill>
                <a:effectLst/>
                <a:uLnTx/>
                <a:uFillTx/>
                <a:latin typeface="宋体" panose="02010600030101010101" pitchFamily="2" charset="-122"/>
                <a:ea typeface="+mn-ea"/>
                <a:cs typeface="+mn-cs"/>
              </a:rPr>
              <a:t>* </a:t>
            </a:r>
            <a:r>
              <a:rPr kumimoji="0" lang="zh-CN" altLang="zh-CN" sz="2200" b="1" i="0" u="none" strike="noStrike" kern="1200" cap="none" spc="0" normalizeH="0" baseline="0" noProof="0" dirty="0">
                <a:ln>
                  <a:noFill/>
                </a:ln>
                <a:solidFill>
                  <a:srgbClr val="8A0DA3"/>
                </a:solidFill>
                <a:effectLst/>
                <a:uLnTx/>
                <a:uFillTx/>
                <a:latin typeface="宋体" panose="02010600030101010101" pitchFamily="2" charset="-122"/>
                <a:ea typeface="+mn-ea"/>
                <a:cs typeface="+mn-cs"/>
              </a:rPr>
              <a:t>如何阅览报刊杂志</a:t>
            </a:r>
            <a:r>
              <a:rPr kumimoji="0" lang="en-US" altLang="zh-CN" sz="2200" b="1" i="0" u="none" strike="noStrike" kern="1200" cap="none" spc="0" normalizeH="0" baseline="0" noProof="0" dirty="0">
                <a:ln>
                  <a:noFill/>
                </a:ln>
                <a:solidFill>
                  <a:srgbClr val="8A0DA3"/>
                </a:solidFill>
                <a:effectLst/>
                <a:uLnTx/>
                <a:uFillTx/>
                <a:latin typeface="宋体" panose="02010600030101010101" pitchFamily="2" charset="-122"/>
                <a:ea typeface="+mn-ea"/>
                <a:cs typeface="+mn-cs"/>
              </a:rPr>
              <a:t> </a:t>
            </a:r>
            <a:endParaRPr kumimoji="0" lang="en-US" altLang="zh-CN" sz="2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000" b="0" i="0" u="none" strike="noStrike" kern="1200" cap="none" spc="0" normalizeH="0" baseline="0" noProof="0" dirty="0">
                <a:ln>
                  <a:noFill/>
                </a:ln>
                <a:solidFill>
                  <a:schemeClr val="tx1"/>
                </a:solidFill>
                <a:effectLst/>
                <a:uLnTx/>
                <a:uFillTx/>
                <a:latin typeface="+mn-ea"/>
                <a:ea typeface="+mn-ea"/>
                <a:cs typeface="+mn-cs"/>
              </a:rPr>
              <a:t>（</a:t>
            </a:r>
            <a:r>
              <a:rPr kumimoji="0" lang="en-US" altLang="zh-CN" sz="2000" b="0" i="0" u="none" strike="noStrike" kern="1200" cap="none" spc="0" normalizeH="0" baseline="0" noProof="0" dirty="0">
                <a:ln>
                  <a:noFill/>
                </a:ln>
                <a:solidFill>
                  <a:schemeClr val="tx1"/>
                </a:solidFill>
                <a:effectLst/>
                <a:uLnTx/>
                <a:uFillTx/>
                <a:latin typeface="+mn-ea"/>
                <a:ea typeface="+mn-ea"/>
                <a:cs typeface="+mn-cs"/>
              </a:rPr>
              <a:t>1</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）读者需要扫描一卡通才能进室阅览，</a:t>
            </a:r>
            <a:r>
              <a:rPr kumimoji="0" lang="zh-CN" altLang="zh-CN" sz="2000" b="0" i="0" u="none" strike="noStrike" kern="1200" cap="none" spc="0" normalizeH="0" baseline="0" noProof="0" dirty="0">
                <a:ln>
                  <a:noFill/>
                </a:ln>
                <a:solidFill>
                  <a:schemeClr val="tx1"/>
                </a:solidFill>
                <a:effectLst/>
                <a:uLnTx/>
                <a:uFillTx/>
                <a:latin typeface="+mn-ea"/>
                <a:ea typeface="+mn-ea"/>
                <a:cs typeface="+mn-cs"/>
              </a:rPr>
              <a:t>响两声才刷卡成功</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a:t>
            </a:r>
            <a:endParaRPr kumimoji="0" lang="en-US" altLang="zh-CN" sz="20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000" b="0" i="0" u="none" strike="noStrike" kern="1200" cap="none" spc="0" normalizeH="0" baseline="0" noProof="0" dirty="0">
                <a:ln>
                  <a:noFill/>
                </a:ln>
                <a:solidFill>
                  <a:schemeClr val="tx1"/>
                </a:solidFill>
                <a:effectLst/>
                <a:uLnTx/>
                <a:uFillTx/>
                <a:latin typeface="+mn-ea"/>
                <a:ea typeface="+mn-ea"/>
                <a:cs typeface="+mn-cs"/>
              </a:rPr>
              <a:t>（</a:t>
            </a:r>
            <a:r>
              <a:rPr kumimoji="0" lang="en-US" altLang="zh-CN" sz="2000" b="0" i="0" u="none" strike="noStrike" kern="1200" cap="none" spc="0" normalizeH="0" baseline="0" noProof="0" dirty="0">
                <a:ln>
                  <a:noFill/>
                </a:ln>
                <a:solidFill>
                  <a:schemeClr val="tx1"/>
                </a:solidFill>
                <a:effectLst/>
                <a:uLnTx/>
                <a:uFillTx/>
                <a:latin typeface="+mn-ea"/>
                <a:ea typeface="+mn-ea"/>
                <a:cs typeface="+mn-cs"/>
              </a:rPr>
              <a:t>2</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）报刊阅览室均开架，所有报刊只供在室内阅览，不外借。如需复印须办理相关手续。</a:t>
            </a:r>
            <a:endParaRPr kumimoji="0" lang="zh-CN" altLang="en-US" sz="20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000" b="0" i="0" u="none" strike="noStrike" kern="1200" cap="none" spc="0" normalizeH="0" baseline="0" noProof="0" dirty="0">
                <a:ln>
                  <a:noFill/>
                </a:ln>
                <a:solidFill>
                  <a:schemeClr val="tx1"/>
                </a:solidFill>
                <a:effectLst/>
                <a:uLnTx/>
                <a:uFillTx/>
                <a:latin typeface="+mn-ea"/>
                <a:ea typeface="+mn-ea"/>
                <a:cs typeface="+mn-cs"/>
              </a:rPr>
              <a:t>（</a:t>
            </a:r>
            <a:r>
              <a:rPr kumimoji="0" lang="en-US" altLang="zh-CN" sz="2000" b="0" i="0" u="none" strike="noStrike" kern="1200" cap="none" spc="0" normalizeH="0" baseline="0" noProof="0" dirty="0">
                <a:ln>
                  <a:noFill/>
                </a:ln>
                <a:solidFill>
                  <a:schemeClr val="tx1"/>
                </a:solidFill>
                <a:effectLst/>
                <a:uLnTx/>
                <a:uFillTx/>
                <a:latin typeface="+mn-ea"/>
                <a:ea typeface="+mn-ea"/>
                <a:cs typeface="+mn-cs"/>
              </a:rPr>
              <a:t>3</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）每次只取一种，阅后按封面左上角的架号放回原处。</a:t>
            </a:r>
            <a:endParaRPr kumimoji="0" lang="zh-CN" altLang="en-US" sz="20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000" b="0" i="0" u="none" strike="noStrike" kern="1200" cap="none" spc="0" normalizeH="0" baseline="0" noProof="0" dirty="0">
                <a:ln>
                  <a:noFill/>
                </a:ln>
                <a:solidFill>
                  <a:schemeClr val="tx1"/>
                </a:solidFill>
                <a:effectLst/>
                <a:uLnTx/>
                <a:uFillTx/>
                <a:latin typeface="+mn-ea"/>
                <a:ea typeface="+mn-ea"/>
                <a:cs typeface="+mn-cs"/>
              </a:rPr>
              <a:t>（</a:t>
            </a:r>
            <a:r>
              <a:rPr kumimoji="0" lang="en-US" altLang="zh-CN" sz="2000" b="0" i="0" u="none" strike="noStrike" kern="1200" cap="none" spc="0" normalizeH="0" baseline="0" noProof="0" dirty="0">
                <a:ln>
                  <a:noFill/>
                </a:ln>
                <a:solidFill>
                  <a:schemeClr val="tx1"/>
                </a:solidFill>
                <a:effectLst/>
                <a:uLnTx/>
                <a:uFillTx/>
                <a:latin typeface="+mn-ea"/>
                <a:ea typeface="+mn-ea"/>
                <a:cs typeface="+mn-cs"/>
              </a:rPr>
              <a:t>4</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过刊阅览室入口处放有代书板，进入过刊阅览室时随手取代书板，待您在相应位置找到所需图书时，在该位置插入代书板，然后抽出该图书阅览，阅后请将该图书放回代书板所插位置，将代书板抽出并放回阅览库入口处的原位置</a:t>
            </a:r>
            <a:r>
              <a:rPr kumimoji="0" lang="zh-CN" altLang="en-US" sz="2000" b="1" i="0" u="none" strike="noStrike" kern="1200" cap="none" spc="0" normalizeH="0" baseline="0" noProof="0" dirty="0">
                <a:ln>
                  <a:noFill/>
                </a:ln>
                <a:solidFill>
                  <a:schemeClr val="tx1"/>
                </a:solidFill>
                <a:effectLst/>
                <a:uLnTx/>
                <a:uFillTx/>
                <a:latin typeface="+mn-lt"/>
                <a:ea typeface="+mn-ea"/>
                <a:cs typeface="+mn-cs"/>
              </a:rPr>
              <a:t>。                                                                              </a:t>
            </a:r>
            <a:endParaRPr kumimoji="0" lang="zh-CN" altLang="en-US" sz="2200" b="1" i="0" u="none" strike="noStrike" kern="1200" cap="none" spc="0" normalizeH="0" baseline="0" noProof="0" dirty="0">
              <a:ln>
                <a:noFill/>
              </a:ln>
              <a:solidFill>
                <a:schemeClr val="tx1"/>
              </a:solidFill>
              <a:effectLst/>
              <a:uLnTx/>
              <a:uFillTx/>
              <a:latin typeface="+mn-lt"/>
              <a:ea typeface="+mn-ea"/>
              <a:cs typeface="+mn-cs"/>
            </a:endParaRPr>
          </a:p>
        </p:txBody>
      </p:sp>
      <p:sp>
        <p:nvSpPr>
          <p:cNvPr id="46084" name="Rectangle 2"/>
          <p:cNvSpPr>
            <a:spLocks noGrp="1" noChangeArrowheads="1"/>
          </p:cNvSpPr>
          <p:nvPr>
            <p:ph type="title"/>
          </p:nvPr>
        </p:nvSpPr>
        <p:spPr>
          <a:xfrm>
            <a:off x="431800" y="303213"/>
            <a:ext cx="5868988" cy="554038"/>
          </a:xfrm>
        </p:spPr>
        <p:txBody>
          <a:bodyPr vert="horz" wrap="square" lIns="68558" tIns="34289" rIns="68558" bIns="34289" numCol="1" rtlCol="0" anchor="ctr" anchorCtr="0" compatLnSpc="1">
            <a:normAutofit fontScale="90000"/>
          </a:bodyPr>
          <a:lstStyle/>
          <a:p>
            <a:pPr marL="0" marR="0" lvl="0" algn="l" defTabSz="682625" rtl="0" eaLnBrk="1" latinLnBrk="0" hangingPunct="1">
              <a:lnSpc>
                <a:spcPct val="90000"/>
              </a:lnSpc>
              <a:buClrTx/>
              <a:buSzTx/>
              <a:buFontTx/>
              <a:buNone/>
            </a:pPr>
            <a:r>
              <a:rPr kumimoji="0" lang="zh-CN" altLang="en-US" sz="36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rPr>
              <a:t>二、纸质资源及利用</a:t>
            </a:r>
            <a:endParaRPr kumimoji="0" lang="zh-CN" altLang="en-US" sz="36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sp>
        <p:nvSpPr>
          <p:cNvPr id="110596" name="灯片编号占位符 2"/>
          <p:cNvSpPr txBox="1">
            <a:spLocks noGrp="1"/>
          </p:cNvSpPr>
          <p:nvPr>
            <p:ph type="sldNum" sz="quarter" idx="12"/>
          </p:nvPr>
        </p:nvSpPr>
        <p:spPr>
          <a:xfrm>
            <a:off x="6457950" y="4767263"/>
            <a:ext cx="2057400" cy="274637"/>
          </a:xfrm>
          <a:noFill/>
          <a:ln>
            <a:noFill/>
          </a:ln>
        </p:spPr>
        <p:txBody>
          <a:bodyPr lIns="68558" tIns="34289" rIns="68558" bIns="34289" anchor="ctr"/>
          <a:p>
            <a:pPr marL="0" indent="0" algn="r" defTabSz="914400" eaLnBrk="1" hangingPunct="1">
              <a:lnSpc>
                <a:spcPct val="100000"/>
              </a:lnSpc>
              <a:spcBef>
                <a:spcPct val="0"/>
              </a:spcBef>
              <a:buNone/>
            </a:pPr>
            <a:fld id="{9A0DB2DC-4C9A-4742-B13C-FB6460FD3503}" type="slidenum">
              <a:rPr lang="zh-CN" altLang="en-US" sz="1000" dirty="0">
                <a:solidFill>
                  <a:srgbClr val="898989"/>
                </a:solidFill>
                <a:latin typeface="Times New Roman" panose="02020603050405020304" pitchFamily="18" charset="0"/>
                <a:ea typeface="MS PMincho" panose="02020600040205080304" pitchFamily="18" charset="-128"/>
              </a:rPr>
            </a:fld>
            <a:endParaRPr lang="zh-CN" altLang="en-US" sz="1000" dirty="0">
              <a:solidFill>
                <a:srgbClr val="898989"/>
              </a:solidFill>
              <a:latin typeface="Times New Roman" panose="02020603050405020304" pitchFamily="18" charset="0"/>
              <a:ea typeface="MS PMincho" panose="02020600040205080304" pitchFamily="18" charset="-128"/>
            </a:endParaRPr>
          </a:p>
        </p:txBody>
      </p:sp>
      <p:sp>
        <p:nvSpPr>
          <p:cNvPr id="5" name="矩形 4"/>
          <p:cNvSpPr/>
          <p:nvPr/>
        </p:nvSpPr>
        <p:spPr>
          <a:xfrm>
            <a:off x="552768" y="956628"/>
            <a:ext cx="4148138" cy="582295"/>
          </a:xfrm>
          <a:prstGeom prst="rect">
            <a:avLst/>
          </a:prstGeom>
        </p:spPr>
        <p:txBody>
          <a:bodyPr lIns="91410" tIns="45705" rIns="91410" bIns="45705">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cs"/>
              </a:rPr>
              <a:t>2</a:t>
            </a:r>
            <a:r>
              <a:rPr kumimoji="0" lang="zh-CN" altLang="en-US" sz="32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cs"/>
              </a:rPr>
              <a:t>、</a:t>
            </a:r>
            <a:r>
              <a:rPr kumimoji="0" lang="zh-CN" altLang="zh-CN" sz="3200" b="1" i="0" u="none" strike="noStrike" kern="1200" cap="none" spc="0" normalizeH="0" baseline="0" noProof="0" dirty="0">
                <a:ln>
                  <a:noFill/>
                </a:ln>
                <a:solidFill>
                  <a:srgbClr val="9900CC"/>
                </a:solidFill>
                <a:effectLst/>
                <a:uLnTx/>
                <a:uFillTx/>
                <a:latin typeface="华文中宋" panose="02010600040101010101" pitchFamily="2" charset="-122"/>
                <a:ea typeface="华文中宋" panose="02010600040101010101" pitchFamily="2" charset="-122"/>
                <a:cs typeface="+mj-cs"/>
              </a:rPr>
              <a:t>期刊、报纸</a:t>
            </a:r>
            <a:endParaRPr kumimoji="0" lang="zh-CN" altLang="en-US" sz="3200" b="0" i="0" u="none" strike="noStrike" kern="1200" cap="none" spc="0" normalizeH="0" baseline="0" noProof="0" dirty="0">
              <a:ln>
                <a:noFill/>
              </a:ln>
              <a:solidFill>
                <a:schemeClr val="tx1"/>
              </a:solidFill>
              <a:effectLst/>
              <a:uLnTx/>
              <a:uFillTx/>
              <a:latin typeface="华文中宋" panose="02010600040101010101" pitchFamily="2" charset="-122"/>
              <a:ea typeface="华文中宋" panose="02010600040101010101" pitchFamily="2" charset="-122"/>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8" name="矩形 1"/>
          <p:cNvSpPr/>
          <p:nvPr/>
        </p:nvSpPr>
        <p:spPr>
          <a:xfrm>
            <a:off x="642938" y="1257300"/>
            <a:ext cx="1958975" cy="523875"/>
          </a:xfrm>
          <a:prstGeom prst="rect">
            <a:avLst/>
          </a:prstGeom>
          <a:noFill/>
          <a:ln w="9525">
            <a:noFill/>
          </a:ln>
        </p:spPr>
        <p:txBody>
          <a:bodyPr wrap="non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800" b="1" dirty="0">
                <a:solidFill>
                  <a:srgbClr val="8A0DA3"/>
                </a:solidFill>
                <a:latin typeface="华文中宋" panose="02010600040101010101" pitchFamily="2" charset="-122"/>
                <a:ea typeface="华文中宋" panose="02010600040101010101" pitchFamily="2" charset="-122"/>
              </a:rPr>
              <a:t>3.</a:t>
            </a:r>
            <a:r>
              <a:rPr lang="zh-CN" altLang="en-US" sz="2800" b="1" dirty="0">
                <a:solidFill>
                  <a:srgbClr val="8A0DA3"/>
                </a:solidFill>
                <a:latin typeface="华文中宋" panose="02010600040101010101" pitchFamily="2" charset="-122"/>
                <a:ea typeface="华文中宋" panose="02010600040101010101" pitchFamily="2" charset="-122"/>
              </a:rPr>
              <a:t>借书规则</a:t>
            </a:r>
            <a:endParaRPr lang="zh-CN" altLang="en-US" sz="2800" dirty="0">
              <a:latin typeface="Times New Roman" panose="02020603050405020304" pitchFamily="18" charset="0"/>
              <a:ea typeface="宋体" panose="02010600030101010101" pitchFamily="2" charset="-122"/>
            </a:endParaRPr>
          </a:p>
        </p:txBody>
      </p:sp>
      <p:sp>
        <p:nvSpPr>
          <p:cNvPr id="43011" name="Rectangle 3"/>
          <p:cNvSpPr>
            <a:spLocks noGrp="1" noChangeArrowheads="1"/>
          </p:cNvSpPr>
          <p:nvPr>
            <p:ph idx="1"/>
          </p:nvPr>
        </p:nvSpPr>
        <p:spPr>
          <a:xfrm>
            <a:off x="1357630" y="1781175"/>
            <a:ext cx="6429375" cy="3276600"/>
          </a:xfrm>
        </p:spPr>
        <p:txBody>
          <a:bodyPr vert="horz" wrap="square" lIns="68558" tIns="34289" rIns="68558" bIns="34289" numCol="1" rtlCol="0" anchor="t" anchorCtr="0" compatLnSpc="1">
            <a:normAutofit fontScale="62500" lnSpcReduction="20000"/>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en-US"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学生读者可凭一卡通借阅书刊资料。一卡通只能本人使用，如有遗失应立即到一卡通中心挂失</a:t>
            </a:r>
            <a:endParaRPr kumimoji="0" lang="en-US"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读者有休学、退学、转专业、当兵入伍和复学、复员等情况，必须到借还书处办理信息更新手续，</a:t>
            </a:r>
            <a:endParaRPr kumimoji="0" lang="en-US"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zh-CN" sz="1600" b="0" i="0" u="none" strike="noStrike" kern="1200" cap="none" spc="0" normalizeH="0" baseline="0" noProof="0" dirty="0">
                <a:ln>
                  <a:noFill/>
                </a:ln>
                <a:solidFill>
                  <a:schemeClr val="tx1"/>
                </a:solidFill>
                <a:effectLst/>
                <a:uLnTx/>
                <a:uFillTx/>
                <a:latin typeface="+mn-lt"/>
                <a:ea typeface="+mn-ea"/>
                <a:cs typeface="+mn-cs"/>
              </a:rPr>
              <a:t>学生可借阅中文图书</a:t>
            </a:r>
            <a:r>
              <a:rPr kumimoji="0" lang="en-US" altLang="zh-CN" sz="1600" b="0" i="0" u="none" strike="noStrike" kern="1200" cap="none" spc="0" normalizeH="0" baseline="0" noProof="0" dirty="0">
                <a:ln>
                  <a:noFill/>
                </a:ln>
                <a:solidFill>
                  <a:schemeClr val="tx1"/>
                </a:solidFill>
                <a:effectLst/>
                <a:uLnTx/>
                <a:uFillTx/>
                <a:latin typeface="+mn-lt"/>
                <a:ea typeface="+mn-ea"/>
                <a:cs typeface="+mn-cs"/>
              </a:rPr>
              <a:t> 10 </a:t>
            </a:r>
            <a:r>
              <a:rPr kumimoji="0" lang="zh-CN" altLang="zh-CN" sz="1600" b="0" i="0" u="none" strike="noStrike" kern="1200" cap="none" spc="0" normalizeH="0" baseline="0" noProof="0" dirty="0">
                <a:ln>
                  <a:noFill/>
                </a:ln>
                <a:solidFill>
                  <a:schemeClr val="tx1"/>
                </a:solidFill>
                <a:effectLst/>
                <a:uLnTx/>
                <a:uFillTx/>
                <a:latin typeface="+mn-lt"/>
                <a:ea typeface="+mn-ea"/>
                <a:cs typeface="+mn-cs"/>
              </a:rPr>
              <a:t>册、外文图书</a:t>
            </a:r>
            <a:r>
              <a:rPr kumimoji="0" lang="en-US" altLang="zh-CN" sz="1600" b="0" i="0" u="none" strike="noStrike" kern="1200" cap="none" spc="0" normalizeH="0" baseline="0" noProof="0" dirty="0">
                <a:ln>
                  <a:noFill/>
                </a:ln>
                <a:solidFill>
                  <a:schemeClr val="tx1"/>
                </a:solidFill>
                <a:effectLst/>
                <a:uLnTx/>
                <a:uFillTx/>
                <a:latin typeface="+mn-lt"/>
                <a:ea typeface="+mn-ea"/>
                <a:cs typeface="+mn-cs"/>
              </a:rPr>
              <a:t> 5 </a:t>
            </a:r>
            <a:r>
              <a:rPr kumimoji="0" lang="zh-CN" altLang="zh-CN" sz="1600" b="0" i="0" u="none" strike="noStrike" kern="1200" cap="none" spc="0" normalizeH="0" baseline="0" noProof="0" dirty="0">
                <a:ln>
                  <a:noFill/>
                </a:ln>
                <a:solidFill>
                  <a:schemeClr val="tx1"/>
                </a:solidFill>
                <a:effectLst/>
                <a:uLnTx/>
                <a:uFillTx/>
                <a:latin typeface="+mn-lt"/>
                <a:ea typeface="+mn-ea"/>
                <a:cs typeface="+mn-cs"/>
              </a:rPr>
              <a:t>册，借期两个月。</a:t>
            </a:r>
            <a:endParaRPr kumimoji="0" lang="en-US" altLang="zh-CN" sz="1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zh-CN" sz="1600" b="0" i="0" u="none" strike="noStrike" kern="1200" cap="none" spc="0" normalizeH="0" baseline="0" noProof="0" dirty="0">
                <a:ln>
                  <a:noFill/>
                </a:ln>
                <a:solidFill>
                  <a:schemeClr val="tx1"/>
                </a:solidFill>
                <a:effectLst/>
                <a:uLnTx/>
                <a:uFillTx/>
                <a:latin typeface="+mn-lt"/>
                <a:ea typeface="+mn-ea"/>
                <a:cs typeface="+mn-cs"/>
              </a:rPr>
              <a:t>考研学生复习考研期间可借阅中文图书</a:t>
            </a:r>
            <a:r>
              <a:rPr kumimoji="0" lang="en-US" altLang="zh-CN" sz="1600" b="0" i="0" u="none" strike="noStrike" kern="1200" cap="none" spc="0" normalizeH="0" baseline="0" noProof="0" dirty="0">
                <a:ln>
                  <a:noFill/>
                </a:ln>
                <a:solidFill>
                  <a:schemeClr val="tx1"/>
                </a:solidFill>
                <a:effectLst/>
                <a:uLnTx/>
                <a:uFillTx/>
                <a:latin typeface="+mn-lt"/>
                <a:ea typeface="+mn-ea"/>
                <a:cs typeface="+mn-cs"/>
              </a:rPr>
              <a:t> 20 </a:t>
            </a:r>
            <a:r>
              <a:rPr kumimoji="0" lang="zh-CN" altLang="zh-CN" sz="1600" b="0" i="0" u="none" strike="noStrike" kern="1200" cap="none" spc="0" normalizeH="0" baseline="0" noProof="0" dirty="0">
                <a:ln>
                  <a:noFill/>
                </a:ln>
                <a:solidFill>
                  <a:schemeClr val="tx1"/>
                </a:solidFill>
                <a:effectLst/>
                <a:uLnTx/>
                <a:uFillTx/>
                <a:latin typeface="+mn-lt"/>
                <a:ea typeface="+mn-ea"/>
                <a:cs typeface="+mn-cs"/>
              </a:rPr>
              <a:t>册、外文图书</a:t>
            </a:r>
            <a:r>
              <a:rPr kumimoji="0" lang="en-US" altLang="zh-CN" sz="1600" b="0" i="0" u="none" strike="noStrike" kern="1200" cap="none" spc="0" normalizeH="0" baseline="0" noProof="0" dirty="0">
                <a:ln>
                  <a:noFill/>
                </a:ln>
                <a:solidFill>
                  <a:schemeClr val="tx1"/>
                </a:solidFill>
                <a:effectLst/>
                <a:uLnTx/>
                <a:uFillTx/>
                <a:latin typeface="+mn-lt"/>
                <a:ea typeface="+mn-ea"/>
                <a:cs typeface="+mn-cs"/>
              </a:rPr>
              <a:t> 6 </a:t>
            </a:r>
            <a:r>
              <a:rPr kumimoji="0" lang="zh-CN" altLang="zh-CN" sz="1600" b="0" i="0" u="none" strike="noStrike" kern="1200" cap="none" spc="0" normalizeH="0" baseline="0" noProof="0" dirty="0">
                <a:ln>
                  <a:noFill/>
                </a:ln>
                <a:solidFill>
                  <a:schemeClr val="tx1"/>
                </a:solidFill>
                <a:effectLst/>
                <a:uLnTx/>
                <a:uFillTx/>
                <a:latin typeface="+mn-lt"/>
                <a:ea typeface="+mn-ea"/>
                <a:cs typeface="+mn-cs"/>
              </a:rPr>
              <a:t>册，借期两个月。可续借一次，续借期两个月。</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读者所借书刊必须如期归还。逾期不还者，每册每天支付违约金</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0.1</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元</a:t>
            </a:r>
            <a:endParaRPr kumimoji="0" lang="en-US"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读者借书应妥善爱护和保管，如有污损、遗失等情况，按污损程度以及遗失图书的藏书情况赔偿；</a:t>
            </a:r>
            <a:endParaRPr kumimoji="0" lang="en-US"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偷窃书刊， 或未经办理借出手续携书出馆者，一般按原书刊价</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20</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倍支付违规款，并依照</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肇庆学</a:t>
            </a:r>
            <a:endParaRPr kumimoji="0" lang="en-US"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院学生违纪处分规定</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处理</a:t>
            </a:r>
            <a:endParaRPr kumimoji="0" lang="zh-CN" alt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因毕业等原因离校前，须将所借书刊资料全部归还方予办理离校（馆）手续。</a:t>
            </a:r>
            <a:endParaRPr kumimoji="0" lang="zh-CN" alt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7107" name="Rectangle 2"/>
          <p:cNvSpPr>
            <a:spLocks noGrp="1" noChangeArrowheads="1"/>
          </p:cNvSpPr>
          <p:nvPr>
            <p:ph type="title"/>
          </p:nvPr>
        </p:nvSpPr>
        <p:spPr>
          <a:xfrm>
            <a:off x="539750" y="455613"/>
            <a:ext cx="5868988" cy="554038"/>
          </a:xfrm>
        </p:spPr>
        <p:txBody>
          <a:bodyPr vert="horz" wrap="square" lIns="68558" tIns="34289" rIns="68558" bIns="34289" numCol="1" rtlCol="0" anchor="ctr" anchorCtr="0" compatLnSpc="1">
            <a:normAutofit fontScale="90000"/>
          </a:bodyPr>
          <a:lstStyle/>
          <a:p>
            <a:pPr marL="0" marR="0" lvl="0" indent="0" algn="l" defTabSz="685800" rtl="0" eaLnBrk="1" fontAlgn="auto" latinLnBrk="0" hangingPunct="1">
              <a:lnSpc>
                <a:spcPct val="90000"/>
              </a:lnSpc>
              <a:spcBef>
                <a:spcPct val="0"/>
              </a:spcBef>
              <a:spcAft>
                <a:spcPts val="0"/>
              </a:spcAft>
              <a:buClrTx/>
              <a:buSzTx/>
              <a:buFontTx/>
              <a:buNone/>
              <a:defRPr/>
            </a:pPr>
            <a:r>
              <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rPr>
              <a:t>二、纸质资源及利用</a:t>
            </a:r>
            <a:endParaRPr kumimoji="0" lang="zh-CN" altLang="zh-CN"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3" name="chenying0907 52"/>
          <p:cNvGrpSpPr/>
          <p:nvPr/>
        </p:nvGrpSpPr>
        <p:grpSpPr>
          <a:xfrm>
            <a:off x="2724150" y="1493838"/>
            <a:ext cx="954088" cy="817562"/>
            <a:chOff x="6549258" y="2489790"/>
            <a:chExt cx="1272229" cy="1089866"/>
          </a:xfrm>
        </p:grpSpPr>
        <p:grpSp>
          <p:nvGrpSpPr>
            <p:cNvPr id="75803" name="chenying0907 53"/>
            <p:cNvGrpSpPr/>
            <p:nvPr/>
          </p:nvGrpSpPr>
          <p:grpSpPr>
            <a:xfrm>
              <a:off x="6549258" y="2489790"/>
              <a:ext cx="1092096" cy="1089866"/>
              <a:chOff x="1188720" y="1335024"/>
              <a:chExt cx="900000" cy="900000"/>
            </a:xfrm>
          </p:grpSpPr>
          <p:sp>
            <p:nvSpPr>
              <p:cNvPr id="56" name="矩形 55"/>
              <p:cNvSpPr/>
              <p:nvPr/>
            </p:nvSpPr>
            <p:spPr>
              <a:xfrm>
                <a:off x="1188720" y="1335024"/>
                <a:ext cx="900165" cy="900000"/>
              </a:xfrm>
              <a:prstGeom prst="rect">
                <a:avLst/>
              </a:prstGeom>
              <a:noFill/>
              <a:ln w="19050" cap="flat" cmpd="sng" algn="ctr">
                <a:solidFill>
                  <a:srgbClr val="5F7797"/>
                </a:solid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accent2"/>
                  </a:solidFill>
                  <a:effectLst/>
                  <a:uLnTx/>
                  <a:uFillTx/>
                  <a:latin typeface="Times New Roman" panose="02020603050405020304" pitchFamily="18" charset="0"/>
                  <a:ea typeface="宋体" panose="02010600030101010101" pitchFamily="2" charset="-122"/>
                  <a:cs typeface="+mn-cs"/>
                </a:endParaRPr>
              </a:p>
            </p:txBody>
          </p:sp>
          <p:cxnSp>
            <p:nvCxnSpPr>
              <p:cNvPr id="75806" name="直接连接符 56"/>
              <p:cNvCxnSpPr/>
              <p:nvPr/>
            </p:nvCxnSpPr>
            <p:spPr>
              <a:xfrm>
                <a:off x="1188720" y="1785944"/>
                <a:ext cx="900000" cy="0"/>
              </a:xfrm>
              <a:prstGeom prst="line">
                <a:avLst/>
              </a:prstGeom>
              <a:ln w="12700" cap="flat" cmpd="sng">
                <a:solidFill>
                  <a:schemeClr val="tx2"/>
                </a:solidFill>
                <a:prstDash val="dash"/>
                <a:miter/>
                <a:headEnd type="none" w="med" len="med"/>
                <a:tailEnd type="none" w="med" len="med"/>
              </a:ln>
            </p:spPr>
          </p:cxnSp>
          <p:cxnSp>
            <p:nvCxnSpPr>
              <p:cNvPr id="75807" name="直接连接符 57"/>
              <p:cNvCxnSpPr/>
              <p:nvPr/>
            </p:nvCxnSpPr>
            <p:spPr>
              <a:xfrm rot="5400000">
                <a:off x="1188719" y="1785025"/>
                <a:ext cx="900000" cy="0"/>
              </a:xfrm>
              <a:prstGeom prst="line">
                <a:avLst/>
              </a:prstGeom>
              <a:ln w="12700" cap="flat" cmpd="sng">
                <a:solidFill>
                  <a:srgbClr val="5F7797"/>
                </a:solidFill>
                <a:prstDash val="dash"/>
                <a:miter/>
                <a:headEnd type="none" w="med" len="med"/>
                <a:tailEnd type="none" w="med" len="med"/>
              </a:ln>
            </p:spPr>
          </p:cxnSp>
        </p:grpSp>
        <p:sp>
          <p:nvSpPr>
            <p:cNvPr id="75804" name="文本框 54"/>
            <p:cNvSpPr txBox="1"/>
            <p:nvPr>
              <p:custDataLst>
                <p:tags r:id="rId1"/>
              </p:custDataLst>
            </p:nvPr>
          </p:nvSpPr>
          <p:spPr>
            <a:xfrm>
              <a:off x="6626869" y="2526891"/>
              <a:ext cx="1194618" cy="1046439"/>
            </a:xfrm>
            <a:prstGeom prst="rect">
              <a:avLst/>
            </a:prstGeom>
            <a:noFill/>
            <a:ln w="9525">
              <a:noFill/>
            </a:ln>
          </p:spPr>
          <p:txBody>
            <a:bodyPr>
              <a:spAutoFit/>
            </a:bodyPr>
            <a:p>
              <a:r>
                <a:rPr lang="zh-CN" altLang="en-US" sz="4500" b="1" dirty="0">
                  <a:solidFill>
                    <a:srgbClr val="5F7797"/>
                  </a:solidFill>
                  <a:latin typeface="华文新魏" panose="02010800040101010101" pitchFamily="2" charset="-122"/>
                  <a:ea typeface="华文新魏" panose="02010800040101010101" pitchFamily="2" charset="-122"/>
                </a:rPr>
                <a:t>第</a:t>
              </a:r>
              <a:endParaRPr lang="zh-CN" altLang="en-US" sz="4500" b="1" dirty="0">
                <a:solidFill>
                  <a:srgbClr val="5F7797"/>
                </a:solidFill>
                <a:latin typeface="华文新魏" panose="02010800040101010101" pitchFamily="2" charset="-122"/>
                <a:ea typeface="华文新魏" panose="02010800040101010101" pitchFamily="2" charset="-122"/>
              </a:endParaRPr>
            </a:p>
          </p:txBody>
        </p:sp>
      </p:grpSp>
      <p:grpSp>
        <p:nvGrpSpPr>
          <p:cNvPr id="59" name="chenying0907 58"/>
          <p:cNvGrpSpPr/>
          <p:nvPr/>
        </p:nvGrpSpPr>
        <p:grpSpPr>
          <a:xfrm>
            <a:off x="3695700" y="1493838"/>
            <a:ext cx="973138" cy="1019175"/>
            <a:chOff x="7846400" y="2489790"/>
            <a:chExt cx="1296148" cy="1358588"/>
          </a:xfrm>
        </p:grpSpPr>
        <p:grpSp>
          <p:nvGrpSpPr>
            <p:cNvPr id="75798" name="chenying0907 57"/>
            <p:cNvGrpSpPr/>
            <p:nvPr/>
          </p:nvGrpSpPr>
          <p:grpSpPr>
            <a:xfrm>
              <a:off x="7846400" y="2489790"/>
              <a:ext cx="1089866" cy="1089866"/>
              <a:chOff x="1188720" y="1335024"/>
              <a:chExt cx="900000" cy="900000"/>
            </a:xfrm>
          </p:grpSpPr>
          <p:sp>
            <p:nvSpPr>
              <p:cNvPr id="62" name="矩形 61"/>
              <p:cNvSpPr/>
              <p:nvPr/>
            </p:nvSpPr>
            <p:spPr>
              <a:xfrm>
                <a:off x="1188720" y="1335024"/>
                <a:ext cx="899230" cy="899972"/>
              </a:xfrm>
              <a:prstGeom prst="rect">
                <a:avLst/>
              </a:prstGeom>
              <a:noFill/>
              <a:ln w="19050" cap="flat" cmpd="sng" algn="ctr">
                <a:solidFill>
                  <a:srgbClr val="5F7797"/>
                </a:solid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5F7797"/>
                  </a:solidFill>
                  <a:effectLst/>
                  <a:uLnTx/>
                  <a:uFillTx/>
                  <a:latin typeface="Times New Roman" panose="02020603050405020304" pitchFamily="18" charset="0"/>
                  <a:ea typeface="宋体" panose="02010600030101010101" pitchFamily="2" charset="-122"/>
                  <a:cs typeface="+mn-cs"/>
                </a:endParaRPr>
              </a:p>
            </p:txBody>
          </p:sp>
          <p:cxnSp>
            <p:nvCxnSpPr>
              <p:cNvPr id="75801" name="直接连接符 62"/>
              <p:cNvCxnSpPr/>
              <p:nvPr/>
            </p:nvCxnSpPr>
            <p:spPr>
              <a:xfrm>
                <a:off x="1188720" y="1785944"/>
                <a:ext cx="900000" cy="0"/>
              </a:xfrm>
              <a:prstGeom prst="line">
                <a:avLst/>
              </a:prstGeom>
              <a:ln w="12700" cap="flat" cmpd="sng">
                <a:solidFill>
                  <a:srgbClr val="5F7797"/>
                </a:solidFill>
                <a:prstDash val="dash"/>
                <a:miter/>
                <a:headEnd type="none" w="med" len="med"/>
                <a:tailEnd type="none" w="med" len="med"/>
              </a:ln>
            </p:spPr>
          </p:cxnSp>
          <p:cxnSp>
            <p:nvCxnSpPr>
              <p:cNvPr id="75802" name="直接连接符 63"/>
              <p:cNvCxnSpPr/>
              <p:nvPr/>
            </p:nvCxnSpPr>
            <p:spPr>
              <a:xfrm rot="5400000">
                <a:off x="1189639" y="1785025"/>
                <a:ext cx="900000" cy="0"/>
              </a:xfrm>
              <a:prstGeom prst="line">
                <a:avLst/>
              </a:prstGeom>
              <a:ln w="12700" cap="flat" cmpd="sng">
                <a:solidFill>
                  <a:srgbClr val="5F7797"/>
                </a:solidFill>
                <a:prstDash val="dash"/>
                <a:miter/>
                <a:headEnd type="none" w="med" len="med"/>
                <a:tailEnd type="none" w="med" len="med"/>
              </a:ln>
            </p:spPr>
          </p:cxnSp>
        </p:grpSp>
        <p:sp>
          <p:nvSpPr>
            <p:cNvPr id="75799" name="文本框 60"/>
            <p:cNvSpPr txBox="1"/>
            <p:nvPr>
              <p:custDataLst>
                <p:tags r:id="rId2"/>
              </p:custDataLst>
            </p:nvPr>
          </p:nvSpPr>
          <p:spPr>
            <a:xfrm>
              <a:off x="7945700" y="2494161"/>
              <a:ext cx="1196848" cy="1354217"/>
            </a:xfrm>
            <a:prstGeom prst="rect">
              <a:avLst/>
            </a:prstGeom>
            <a:noFill/>
            <a:ln w="9525">
              <a:noFill/>
            </a:ln>
          </p:spPr>
          <p:txBody>
            <a:bodyPr>
              <a:spAutoFit/>
            </a:bodyPr>
            <a:p>
              <a:r>
                <a:rPr lang="zh-CN" altLang="en-US" sz="6000" b="1" dirty="0">
                  <a:solidFill>
                    <a:srgbClr val="5F7797"/>
                  </a:solidFill>
                  <a:latin typeface="华文新魏" panose="02010800040101010101" pitchFamily="2" charset="-122"/>
                  <a:ea typeface="华文新魏" panose="02010800040101010101" pitchFamily="2" charset="-122"/>
                </a:rPr>
                <a:t>一</a:t>
              </a:r>
              <a:endParaRPr lang="zh-CN" altLang="en-US" sz="6000" b="1" dirty="0">
                <a:solidFill>
                  <a:srgbClr val="5F7797"/>
                </a:solidFill>
                <a:latin typeface="华文新魏" panose="02010800040101010101" pitchFamily="2" charset="-122"/>
                <a:ea typeface="华文新魏" panose="02010800040101010101" pitchFamily="2" charset="-122"/>
              </a:endParaRPr>
            </a:p>
          </p:txBody>
        </p:sp>
      </p:grpSp>
      <p:grpSp>
        <p:nvGrpSpPr>
          <p:cNvPr id="65" name="chenying0907 64"/>
          <p:cNvGrpSpPr/>
          <p:nvPr/>
        </p:nvGrpSpPr>
        <p:grpSpPr>
          <a:xfrm>
            <a:off x="4668838" y="1493838"/>
            <a:ext cx="941387" cy="1016000"/>
            <a:chOff x="9143542" y="2489789"/>
            <a:chExt cx="1254018" cy="1354218"/>
          </a:xfrm>
        </p:grpSpPr>
        <p:grpSp>
          <p:nvGrpSpPr>
            <p:cNvPr id="75793" name="chenying0907 61"/>
            <p:cNvGrpSpPr/>
            <p:nvPr/>
          </p:nvGrpSpPr>
          <p:grpSpPr>
            <a:xfrm>
              <a:off x="9143542" y="2489790"/>
              <a:ext cx="1089866" cy="1089866"/>
              <a:chOff x="1188720" y="1335024"/>
              <a:chExt cx="900000" cy="900000"/>
            </a:xfrm>
          </p:grpSpPr>
          <p:sp>
            <p:nvSpPr>
              <p:cNvPr id="68" name="矩形 67"/>
              <p:cNvSpPr/>
              <p:nvPr/>
            </p:nvSpPr>
            <p:spPr>
              <a:xfrm>
                <a:off x="1188720" y="1335023"/>
                <a:ext cx="899343" cy="899881"/>
              </a:xfrm>
              <a:prstGeom prst="rect">
                <a:avLst/>
              </a:prstGeom>
              <a:noFill/>
              <a:ln w="19050" cap="flat" cmpd="sng" algn="ctr">
                <a:solidFill>
                  <a:srgbClr val="5F7797"/>
                </a:solid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5F7797"/>
                  </a:solidFill>
                  <a:effectLst/>
                  <a:uLnTx/>
                  <a:uFillTx/>
                  <a:latin typeface="Times New Roman" panose="02020603050405020304" pitchFamily="18" charset="0"/>
                  <a:ea typeface="宋体" panose="02010600030101010101" pitchFamily="2" charset="-122"/>
                  <a:cs typeface="+mn-cs"/>
                </a:endParaRPr>
              </a:p>
            </p:txBody>
          </p:sp>
          <p:cxnSp>
            <p:nvCxnSpPr>
              <p:cNvPr id="75796" name="直接连接符 68"/>
              <p:cNvCxnSpPr/>
              <p:nvPr/>
            </p:nvCxnSpPr>
            <p:spPr>
              <a:xfrm>
                <a:off x="1188720" y="1785944"/>
                <a:ext cx="900000" cy="0"/>
              </a:xfrm>
              <a:prstGeom prst="line">
                <a:avLst/>
              </a:prstGeom>
              <a:ln w="12700" cap="flat" cmpd="sng">
                <a:solidFill>
                  <a:srgbClr val="5F7797"/>
                </a:solidFill>
                <a:prstDash val="dash"/>
                <a:miter/>
                <a:headEnd type="none" w="med" len="med"/>
                <a:tailEnd type="none" w="med" len="med"/>
              </a:ln>
            </p:spPr>
          </p:cxnSp>
          <p:cxnSp>
            <p:nvCxnSpPr>
              <p:cNvPr id="75797" name="直接连接符 69"/>
              <p:cNvCxnSpPr/>
              <p:nvPr/>
            </p:nvCxnSpPr>
            <p:spPr>
              <a:xfrm rot="5400000">
                <a:off x="1189639" y="1785025"/>
                <a:ext cx="900000" cy="0"/>
              </a:xfrm>
              <a:prstGeom prst="line">
                <a:avLst/>
              </a:prstGeom>
              <a:ln w="12700" cap="flat" cmpd="sng">
                <a:solidFill>
                  <a:srgbClr val="5F7797"/>
                </a:solidFill>
                <a:prstDash val="dash"/>
                <a:miter/>
                <a:headEnd type="none" w="med" len="med"/>
                <a:tailEnd type="none" w="med" len="med"/>
              </a:ln>
            </p:spPr>
          </p:cxnSp>
        </p:grpSp>
        <p:sp>
          <p:nvSpPr>
            <p:cNvPr id="75794" name="文本框 66"/>
            <p:cNvSpPr txBox="1"/>
            <p:nvPr>
              <p:custDataLst>
                <p:tags r:id="rId3"/>
              </p:custDataLst>
            </p:nvPr>
          </p:nvSpPr>
          <p:spPr>
            <a:xfrm>
              <a:off x="9200713" y="2489789"/>
              <a:ext cx="1196847" cy="1354218"/>
            </a:xfrm>
            <a:prstGeom prst="rect">
              <a:avLst/>
            </a:prstGeom>
            <a:noFill/>
            <a:ln w="9525">
              <a:noFill/>
            </a:ln>
          </p:spPr>
          <p:txBody>
            <a:bodyPr>
              <a:spAutoFit/>
            </a:bodyPr>
            <a:p>
              <a:r>
                <a:rPr lang="zh-CN" altLang="en-US" sz="6000" b="1" dirty="0">
                  <a:solidFill>
                    <a:srgbClr val="5F7797"/>
                  </a:solidFill>
                  <a:latin typeface="华文新魏" panose="02010800040101010101" pitchFamily="2" charset="-122"/>
                  <a:ea typeface="华文新魏" panose="02010800040101010101" pitchFamily="2" charset="-122"/>
                </a:rPr>
                <a:t>章</a:t>
              </a:r>
              <a:endParaRPr lang="zh-CN" altLang="en-US" sz="6000" b="1" dirty="0">
                <a:solidFill>
                  <a:srgbClr val="5F7797"/>
                </a:solidFill>
                <a:latin typeface="华文新魏" panose="02010800040101010101" pitchFamily="2" charset="-122"/>
                <a:ea typeface="华文新魏" panose="02010800040101010101" pitchFamily="2" charset="-122"/>
              </a:endParaRPr>
            </a:p>
          </p:txBody>
        </p:sp>
      </p:grpSp>
      <p:grpSp>
        <p:nvGrpSpPr>
          <p:cNvPr id="71" name="chenying0907 70"/>
          <p:cNvGrpSpPr/>
          <p:nvPr/>
        </p:nvGrpSpPr>
        <p:grpSpPr>
          <a:xfrm>
            <a:off x="5640388" y="1493838"/>
            <a:ext cx="982662" cy="1022350"/>
            <a:chOff x="10438454" y="2489790"/>
            <a:chExt cx="1309737" cy="1361812"/>
          </a:xfrm>
        </p:grpSpPr>
        <p:grpSp>
          <p:nvGrpSpPr>
            <p:cNvPr id="75788" name="chenying0907 65"/>
            <p:cNvGrpSpPr/>
            <p:nvPr/>
          </p:nvGrpSpPr>
          <p:grpSpPr>
            <a:xfrm>
              <a:off x="10438454" y="2489790"/>
              <a:ext cx="1092096" cy="1089866"/>
              <a:chOff x="1188720" y="1335024"/>
              <a:chExt cx="900000" cy="900000"/>
            </a:xfrm>
          </p:grpSpPr>
          <p:sp>
            <p:nvSpPr>
              <p:cNvPr id="74" name="矩形 73"/>
              <p:cNvSpPr/>
              <p:nvPr/>
            </p:nvSpPr>
            <p:spPr>
              <a:xfrm>
                <a:off x="1188720" y="1335024"/>
                <a:ext cx="899756" cy="899306"/>
              </a:xfrm>
              <a:prstGeom prst="rect">
                <a:avLst/>
              </a:prstGeom>
              <a:noFill/>
              <a:ln w="19050" cap="flat" cmpd="sng" algn="ctr">
                <a:solidFill>
                  <a:srgbClr val="5F7797"/>
                </a:solid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5F7797"/>
                  </a:solidFill>
                  <a:effectLst/>
                  <a:uLnTx/>
                  <a:uFillTx/>
                  <a:latin typeface="Times New Roman" panose="02020603050405020304" pitchFamily="18" charset="0"/>
                  <a:ea typeface="宋体" panose="02010600030101010101" pitchFamily="2" charset="-122"/>
                  <a:cs typeface="+mn-cs"/>
                </a:endParaRPr>
              </a:p>
            </p:txBody>
          </p:sp>
          <p:cxnSp>
            <p:nvCxnSpPr>
              <p:cNvPr id="75791" name="直接连接符 74"/>
              <p:cNvCxnSpPr/>
              <p:nvPr/>
            </p:nvCxnSpPr>
            <p:spPr>
              <a:xfrm>
                <a:off x="1188720" y="1785944"/>
                <a:ext cx="900000" cy="0"/>
              </a:xfrm>
              <a:prstGeom prst="line">
                <a:avLst/>
              </a:prstGeom>
              <a:ln w="12700" cap="flat" cmpd="sng">
                <a:solidFill>
                  <a:srgbClr val="5F7797"/>
                </a:solidFill>
                <a:prstDash val="dash"/>
                <a:miter/>
                <a:headEnd type="none" w="med" len="med"/>
                <a:tailEnd type="none" w="med" len="med"/>
              </a:ln>
            </p:spPr>
          </p:cxnSp>
          <p:cxnSp>
            <p:nvCxnSpPr>
              <p:cNvPr id="75792" name="直接连接符 75"/>
              <p:cNvCxnSpPr/>
              <p:nvPr/>
            </p:nvCxnSpPr>
            <p:spPr>
              <a:xfrm rot="5400000">
                <a:off x="1188720" y="1785025"/>
                <a:ext cx="900000" cy="0"/>
              </a:xfrm>
              <a:prstGeom prst="line">
                <a:avLst/>
              </a:prstGeom>
              <a:ln w="12700" cap="flat" cmpd="sng">
                <a:solidFill>
                  <a:srgbClr val="5F7797"/>
                </a:solidFill>
                <a:prstDash val="dash"/>
                <a:miter/>
                <a:headEnd type="none" w="med" len="med"/>
                <a:tailEnd type="none" w="med" len="med"/>
              </a:ln>
            </p:spPr>
          </p:cxnSp>
        </p:grpSp>
        <p:sp>
          <p:nvSpPr>
            <p:cNvPr id="75789" name="文本框 72"/>
            <p:cNvSpPr txBox="1"/>
            <p:nvPr>
              <p:custDataLst>
                <p:tags r:id="rId4"/>
              </p:custDataLst>
            </p:nvPr>
          </p:nvSpPr>
          <p:spPr>
            <a:xfrm>
              <a:off x="10553573" y="2497385"/>
              <a:ext cx="1194618" cy="1354217"/>
            </a:xfrm>
            <a:prstGeom prst="rect">
              <a:avLst/>
            </a:prstGeom>
            <a:noFill/>
            <a:ln w="9525">
              <a:noFill/>
            </a:ln>
          </p:spPr>
          <p:txBody>
            <a:bodyPr>
              <a:spAutoFit/>
            </a:bodyPr>
            <a:p>
              <a:r>
                <a:rPr lang="zh-CN" altLang="en-US" sz="6000" b="1" dirty="0">
                  <a:solidFill>
                    <a:srgbClr val="5F7797"/>
                  </a:solidFill>
                  <a:latin typeface="华文新魏" panose="02010800040101010101" pitchFamily="2" charset="-122"/>
                  <a:ea typeface="华文新魏" panose="02010800040101010101" pitchFamily="2" charset="-122"/>
                </a:rPr>
                <a:t>节</a:t>
              </a:r>
              <a:endParaRPr lang="zh-CN" altLang="en-US" sz="6000" b="1" dirty="0">
                <a:solidFill>
                  <a:srgbClr val="5F7797"/>
                </a:solidFill>
                <a:latin typeface="华文新魏" panose="02010800040101010101" pitchFamily="2" charset="-122"/>
                <a:ea typeface="华文新魏" panose="02010800040101010101" pitchFamily="2" charset="-122"/>
              </a:endParaRPr>
            </a:p>
          </p:txBody>
        </p:sp>
      </p:grpSp>
      <p:sp>
        <p:nvSpPr>
          <p:cNvPr id="77" name="文本框 76"/>
          <p:cNvSpPr txBox="1"/>
          <p:nvPr>
            <p:custDataLst>
              <p:tags r:id="rId5"/>
            </p:custDataLst>
          </p:nvPr>
        </p:nvSpPr>
        <p:spPr>
          <a:xfrm>
            <a:off x="2949575" y="1082675"/>
            <a:ext cx="528638" cy="392113"/>
          </a:xfrm>
          <a:prstGeom prst="rect">
            <a:avLst/>
          </a:prstGeom>
          <a:noFill/>
          <a:ln w="9525">
            <a:noFill/>
          </a:ln>
        </p:spPr>
        <p:txBody>
          <a:bodyPr lIns="68561" tIns="34289" rIns="68561" bIns="34289">
            <a:spAutoFit/>
          </a:bodyPr>
          <a:p>
            <a:r>
              <a:rPr lang="en-US" altLang="zh-CN" sz="2100" b="1" dirty="0">
                <a:solidFill>
                  <a:srgbClr val="5F7797"/>
                </a:solidFill>
                <a:latin typeface="华文新魏" panose="02010800040101010101" pitchFamily="2" charset="-122"/>
                <a:ea typeface="华文新魏" panose="02010800040101010101" pitchFamily="2" charset="-122"/>
              </a:rPr>
              <a:t>di</a:t>
            </a:r>
            <a:endParaRPr lang="zh-CN" altLang="en-US" sz="2100" b="1" dirty="0">
              <a:solidFill>
                <a:srgbClr val="5F7797"/>
              </a:solidFill>
              <a:latin typeface="华文新魏" panose="02010800040101010101" pitchFamily="2" charset="-122"/>
              <a:ea typeface="华文新魏" panose="02010800040101010101" pitchFamily="2" charset="-122"/>
            </a:endParaRPr>
          </a:p>
        </p:txBody>
      </p:sp>
      <p:sp>
        <p:nvSpPr>
          <p:cNvPr id="78" name="文本框 77"/>
          <p:cNvSpPr txBox="1"/>
          <p:nvPr>
            <p:custDataLst>
              <p:tags r:id="rId6"/>
            </p:custDataLst>
          </p:nvPr>
        </p:nvSpPr>
        <p:spPr>
          <a:xfrm>
            <a:off x="3922713" y="1082675"/>
            <a:ext cx="525462" cy="500063"/>
          </a:xfrm>
          <a:prstGeom prst="rect">
            <a:avLst/>
          </a:prstGeom>
          <a:noFill/>
          <a:ln w="9525">
            <a:noFill/>
          </a:ln>
        </p:spPr>
        <p:txBody>
          <a:bodyPr lIns="68561" tIns="34289" rIns="68561" bIns="34289">
            <a:spAutoFit/>
          </a:bodyPr>
          <a:p>
            <a:r>
              <a:rPr lang="en-US" altLang="zh-CN" sz="2800" b="1" dirty="0">
                <a:solidFill>
                  <a:srgbClr val="5F7797"/>
                </a:solidFill>
                <a:latin typeface="华文新魏" panose="02010800040101010101" pitchFamily="2" charset="-122"/>
                <a:ea typeface="华文新魏" panose="02010800040101010101" pitchFamily="2" charset="-122"/>
              </a:rPr>
              <a:t>yi</a:t>
            </a:r>
            <a:endParaRPr lang="zh-CN" altLang="en-US" sz="2800" b="1" dirty="0">
              <a:solidFill>
                <a:srgbClr val="5F7797"/>
              </a:solidFill>
              <a:latin typeface="华文新魏" panose="02010800040101010101" pitchFamily="2" charset="-122"/>
              <a:ea typeface="华文新魏" panose="02010800040101010101" pitchFamily="2" charset="-122"/>
            </a:endParaRPr>
          </a:p>
        </p:txBody>
      </p:sp>
      <p:sp>
        <p:nvSpPr>
          <p:cNvPr id="79" name="文本框 78"/>
          <p:cNvSpPr txBox="1"/>
          <p:nvPr>
            <p:custDataLst>
              <p:tags r:id="rId7"/>
            </p:custDataLst>
          </p:nvPr>
        </p:nvSpPr>
        <p:spPr>
          <a:xfrm>
            <a:off x="4668838" y="1089025"/>
            <a:ext cx="1157287" cy="500063"/>
          </a:xfrm>
          <a:prstGeom prst="rect">
            <a:avLst/>
          </a:prstGeom>
          <a:noFill/>
          <a:ln w="9525">
            <a:noFill/>
          </a:ln>
        </p:spPr>
        <p:txBody>
          <a:bodyPr lIns="68561" tIns="34289" rIns="68561" bIns="34289">
            <a:spAutoFit/>
          </a:bodyPr>
          <a:p>
            <a:r>
              <a:rPr lang="en-US" altLang="zh-CN" sz="2800" b="1" dirty="0">
                <a:solidFill>
                  <a:srgbClr val="5F7797"/>
                </a:solidFill>
                <a:latin typeface="华文新魏" panose="02010800040101010101" pitchFamily="2" charset="-122"/>
                <a:ea typeface="华文新魏" panose="02010800040101010101" pitchFamily="2" charset="-122"/>
              </a:rPr>
              <a:t>zhang</a:t>
            </a:r>
            <a:endParaRPr lang="zh-CN" altLang="en-US" sz="2800" b="1" dirty="0">
              <a:solidFill>
                <a:srgbClr val="5F7797"/>
              </a:solidFill>
              <a:latin typeface="华文新魏" panose="02010800040101010101" pitchFamily="2" charset="-122"/>
              <a:ea typeface="华文新魏" panose="02010800040101010101" pitchFamily="2" charset="-122"/>
            </a:endParaRPr>
          </a:p>
        </p:txBody>
      </p:sp>
      <p:sp>
        <p:nvSpPr>
          <p:cNvPr id="80" name="文本框 79"/>
          <p:cNvSpPr txBox="1"/>
          <p:nvPr>
            <p:custDataLst>
              <p:tags r:id="rId8"/>
            </p:custDataLst>
          </p:nvPr>
        </p:nvSpPr>
        <p:spPr>
          <a:xfrm>
            <a:off x="5867400" y="1082675"/>
            <a:ext cx="627063" cy="500063"/>
          </a:xfrm>
          <a:prstGeom prst="rect">
            <a:avLst/>
          </a:prstGeom>
          <a:noFill/>
          <a:ln w="9525">
            <a:noFill/>
          </a:ln>
        </p:spPr>
        <p:txBody>
          <a:bodyPr lIns="68561" tIns="34289" rIns="68561" bIns="34289">
            <a:spAutoFit/>
          </a:bodyPr>
          <a:p>
            <a:r>
              <a:rPr lang="en-US" altLang="zh-CN" sz="2800" b="1" dirty="0">
                <a:solidFill>
                  <a:srgbClr val="5F7797"/>
                </a:solidFill>
                <a:latin typeface="华文新魏" panose="02010800040101010101" pitchFamily="2" charset="-122"/>
                <a:ea typeface="华文新魏" panose="02010800040101010101" pitchFamily="2" charset="-122"/>
              </a:rPr>
              <a:t>jie</a:t>
            </a:r>
            <a:endParaRPr lang="zh-CN" altLang="en-US" sz="2800" b="1" dirty="0">
              <a:solidFill>
                <a:srgbClr val="5F7797"/>
              </a:solidFill>
              <a:latin typeface="华文新魏" panose="02010800040101010101" pitchFamily="2" charset="-122"/>
              <a:ea typeface="华文新魏" panose="02010800040101010101" pitchFamily="2" charset="-122"/>
            </a:endParaRPr>
          </a:p>
        </p:txBody>
      </p:sp>
      <p:sp>
        <p:nvSpPr>
          <p:cNvPr id="82" name="文本框 81"/>
          <p:cNvSpPr txBox="1"/>
          <p:nvPr>
            <p:custDataLst>
              <p:tags r:id="rId9"/>
            </p:custDataLst>
          </p:nvPr>
        </p:nvSpPr>
        <p:spPr>
          <a:xfrm>
            <a:off x="2949344" y="2714142"/>
            <a:ext cx="3126993" cy="1241360"/>
          </a:xfrm>
          <a:prstGeom prst="rect">
            <a:avLst/>
          </a:prstGeom>
          <a:noFill/>
        </p:spPr>
        <p:txBody>
          <a:bodyPr lIns="68561" tIns="34289" rIns="68561" bIns="34289"/>
          <a:lstStyle/>
          <a:p>
            <a:pPr marR="0" algn="ctr" defTabSz="914400">
              <a:lnSpc>
                <a:spcPct val="150000"/>
              </a:lnSpc>
              <a:buClrTx/>
              <a:buSzTx/>
              <a:defRPr/>
            </a:pPr>
            <a:r>
              <a:rPr kumimoji="0" lang="zh-CN" altLang="en-US" sz="4500" b="1" kern="1200" cap="none" spc="0" normalizeH="0" baseline="0" noProof="0" dirty="0">
                <a:blipFill>
                  <a:blip r:embed="rId10"/>
                  <a:stretch>
                    <a:fillRect/>
                  </a:stretch>
                </a:blipFill>
                <a:latin typeface="+mn-ea"/>
                <a:ea typeface="宋体" panose="02010600030101010101" pitchFamily="2" charset="-122"/>
                <a:cs typeface="+mn-cs"/>
              </a:rPr>
              <a:t>图书馆概况</a:t>
            </a:r>
            <a:endParaRPr kumimoji="0" lang="en-US" altLang="zh-CN" sz="4500" b="1" kern="1200" cap="none" spc="0" normalizeH="0" baseline="0" noProof="0" dirty="0">
              <a:blipFill>
                <a:blip r:embed="rId10"/>
                <a:stretch>
                  <a:fillRect/>
                </a:stretch>
              </a:blipFill>
              <a:latin typeface="+mn-ea"/>
              <a:ea typeface="宋体" panose="02010600030101010101" pitchFamily="2" charset="-122"/>
              <a:cs typeface="+mn-cs"/>
            </a:endParaRPr>
          </a:p>
        </p:txBody>
      </p:sp>
      <p:pic>
        <p:nvPicPr>
          <p:cNvPr id="75787" name="Picture 2"/>
          <p:cNvPicPr>
            <a:picLocks noChangeAspect="1"/>
          </p:cNvPicPr>
          <p:nvPr/>
        </p:nvPicPr>
        <p:blipFill>
          <a:blip r:embed="rId11"/>
          <a:stretch>
            <a:fillRect/>
          </a:stretch>
        </p:blipFill>
        <p:spPr>
          <a:xfrm>
            <a:off x="971550" y="549275"/>
            <a:ext cx="7566025" cy="425450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000000"/>
                                          </p:val>
                                        </p:tav>
                                        <p:tav tm="100000">
                                          <p:val>
                                            <p:strVal val="#ppt_w"/>
                                          </p:val>
                                        </p:tav>
                                      </p:tavLst>
                                    </p:anim>
                                    <p:anim calcmode="lin" valueType="num">
                                      <p:cBhvr>
                                        <p:cTn id="8" dur="500" fill="hold"/>
                                        <p:tgtEl>
                                          <p:spTgt spid="53"/>
                                        </p:tgtEl>
                                        <p:attrNameLst>
                                          <p:attrName>ppt_h</p:attrName>
                                        </p:attrNameLst>
                                      </p:cBhvr>
                                      <p:tavLst>
                                        <p:tav tm="0">
                                          <p:val>
                                            <p:fltVal val="0.00000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000000"/>
                                          </p:val>
                                        </p:tav>
                                        <p:tav tm="100000">
                                          <p:val>
                                            <p:strVal val="#ppt_w"/>
                                          </p:val>
                                        </p:tav>
                                      </p:tavLst>
                                    </p:anim>
                                    <p:anim calcmode="lin" valueType="num">
                                      <p:cBhvr>
                                        <p:cTn id="14" dur="500" fill="hold"/>
                                        <p:tgtEl>
                                          <p:spTgt spid="59"/>
                                        </p:tgtEl>
                                        <p:attrNameLst>
                                          <p:attrName>ppt_h</p:attrName>
                                        </p:attrNameLst>
                                      </p:cBhvr>
                                      <p:tavLst>
                                        <p:tav tm="0">
                                          <p:val>
                                            <p:fltVal val="0.000000"/>
                                          </p:val>
                                        </p:tav>
                                        <p:tav tm="100000">
                                          <p:val>
                                            <p:strVal val="#ppt_h"/>
                                          </p:val>
                                        </p:tav>
                                      </p:tavLst>
                                    </p:anim>
                                    <p:animEffect transition="in" filter="fade">
                                      <p:cBhvr>
                                        <p:cTn id="15" dur="500"/>
                                        <p:tgtEl>
                                          <p:spTgt spid="5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p:cTn id="19" dur="500" fill="hold"/>
                                        <p:tgtEl>
                                          <p:spTgt spid="65"/>
                                        </p:tgtEl>
                                        <p:attrNameLst>
                                          <p:attrName>ppt_w</p:attrName>
                                        </p:attrNameLst>
                                      </p:cBhvr>
                                      <p:tavLst>
                                        <p:tav tm="0">
                                          <p:val>
                                            <p:fltVal val="0.000000"/>
                                          </p:val>
                                        </p:tav>
                                        <p:tav tm="100000">
                                          <p:val>
                                            <p:strVal val="#ppt_w"/>
                                          </p:val>
                                        </p:tav>
                                      </p:tavLst>
                                    </p:anim>
                                    <p:anim calcmode="lin" valueType="num">
                                      <p:cBhvr>
                                        <p:cTn id="20" dur="500" fill="hold"/>
                                        <p:tgtEl>
                                          <p:spTgt spid="65"/>
                                        </p:tgtEl>
                                        <p:attrNameLst>
                                          <p:attrName>ppt_h</p:attrName>
                                        </p:attrNameLst>
                                      </p:cBhvr>
                                      <p:tavLst>
                                        <p:tav tm="0">
                                          <p:val>
                                            <p:fltVal val="0.000000"/>
                                          </p:val>
                                        </p:tav>
                                        <p:tav tm="100000">
                                          <p:val>
                                            <p:strVal val="#ppt_h"/>
                                          </p:val>
                                        </p:tav>
                                      </p:tavLst>
                                    </p:anim>
                                    <p:animEffect transition="in" filter="fade">
                                      <p:cBhvr>
                                        <p:cTn id="21" dur="500"/>
                                        <p:tgtEl>
                                          <p:spTgt spid="6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p:cTn id="25" dur="500" fill="hold"/>
                                        <p:tgtEl>
                                          <p:spTgt spid="71"/>
                                        </p:tgtEl>
                                        <p:attrNameLst>
                                          <p:attrName>ppt_w</p:attrName>
                                        </p:attrNameLst>
                                      </p:cBhvr>
                                      <p:tavLst>
                                        <p:tav tm="0">
                                          <p:val>
                                            <p:fltVal val="0.000000"/>
                                          </p:val>
                                        </p:tav>
                                        <p:tav tm="100000">
                                          <p:val>
                                            <p:strVal val="#ppt_w"/>
                                          </p:val>
                                        </p:tav>
                                      </p:tavLst>
                                    </p:anim>
                                    <p:anim calcmode="lin" valueType="num">
                                      <p:cBhvr>
                                        <p:cTn id="26" dur="500" fill="hold"/>
                                        <p:tgtEl>
                                          <p:spTgt spid="71"/>
                                        </p:tgtEl>
                                        <p:attrNameLst>
                                          <p:attrName>ppt_h</p:attrName>
                                        </p:attrNameLst>
                                      </p:cBhvr>
                                      <p:tavLst>
                                        <p:tav tm="0">
                                          <p:val>
                                            <p:fltVal val="0.000000"/>
                                          </p:val>
                                        </p:tav>
                                        <p:tav tm="100000">
                                          <p:val>
                                            <p:strVal val="#ppt_h"/>
                                          </p:val>
                                        </p:tav>
                                      </p:tavLst>
                                    </p:anim>
                                    <p:animEffect transition="in" filter="fade">
                                      <p:cBhvr>
                                        <p:cTn id="27" dur="500"/>
                                        <p:tgtEl>
                                          <p:spTgt spid="71"/>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3" name="chenying0907 52"/>
          <p:cNvGrpSpPr/>
          <p:nvPr/>
        </p:nvGrpSpPr>
        <p:grpSpPr>
          <a:xfrm>
            <a:off x="2724150" y="1493838"/>
            <a:ext cx="954088" cy="817562"/>
            <a:chOff x="6549258" y="2489790"/>
            <a:chExt cx="1272229" cy="1089866"/>
          </a:xfrm>
        </p:grpSpPr>
        <p:grpSp>
          <p:nvGrpSpPr>
            <p:cNvPr id="112667" name="chenying0907 53"/>
            <p:cNvGrpSpPr/>
            <p:nvPr/>
          </p:nvGrpSpPr>
          <p:grpSpPr>
            <a:xfrm>
              <a:off x="6549258" y="2489790"/>
              <a:ext cx="1092096" cy="1089866"/>
              <a:chOff x="1188720" y="1335024"/>
              <a:chExt cx="900000" cy="900000"/>
            </a:xfrm>
          </p:grpSpPr>
          <p:sp>
            <p:nvSpPr>
              <p:cNvPr id="56" name="矩形 55"/>
              <p:cNvSpPr/>
              <p:nvPr/>
            </p:nvSpPr>
            <p:spPr>
              <a:xfrm>
                <a:off x="1188720" y="1335024"/>
                <a:ext cx="900165" cy="900000"/>
              </a:xfrm>
              <a:prstGeom prst="rect">
                <a:avLst/>
              </a:prstGeom>
              <a:noFill/>
              <a:ln w="19050" cap="flat" cmpd="sng" algn="ctr">
                <a:solidFill>
                  <a:srgbClr val="5F7797"/>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A3838"/>
                  </a:solidFill>
                  <a:effectLst/>
                  <a:uLnTx/>
                  <a:uFillTx/>
                  <a:latin typeface="Arial" panose="020B0604020202020204"/>
                  <a:ea typeface="微软雅黑" panose="020B0503020204020204" pitchFamily="34" charset="-122"/>
                  <a:cs typeface="+mn-cs"/>
                </a:endParaRPr>
              </a:p>
            </p:txBody>
          </p:sp>
          <p:cxnSp>
            <p:nvCxnSpPr>
              <p:cNvPr id="112670" name="直接连接符 56"/>
              <p:cNvCxnSpPr/>
              <p:nvPr/>
            </p:nvCxnSpPr>
            <p:spPr>
              <a:xfrm>
                <a:off x="1188720" y="1785944"/>
                <a:ext cx="900000" cy="0"/>
              </a:xfrm>
              <a:prstGeom prst="line">
                <a:avLst/>
              </a:prstGeom>
              <a:ln w="12700" cap="flat" cmpd="sng">
                <a:solidFill>
                  <a:schemeClr val="tx2"/>
                </a:solidFill>
                <a:prstDash val="dash"/>
                <a:miter/>
                <a:headEnd type="none" w="med" len="med"/>
                <a:tailEnd type="none" w="med" len="med"/>
              </a:ln>
            </p:spPr>
          </p:cxnSp>
          <p:cxnSp>
            <p:nvCxnSpPr>
              <p:cNvPr id="112671" name="直接连接符 57"/>
              <p:cNvCxnSpPr/>
              <p:nvPr/>
            </p:nvCxnSpPr>
            <p:spPr>
              <a:xfrm rot="5400000">
                <a:off x="1188719" y="1785025"/>
                <a:ext cx="900000" cy="0"/>
              </a:xfrm>
              <a:prstGeom prst="line">
                <a:avLst/>
              </a:prstGeom>
              <a:ln w="12700" cap="flat" cmpd="sng">
                <a:solidFill>
                  <a:srgbClr val="5F7797"/>
                </a:solidFill>
                <a:prstDash val="dash"/>
                <a:miter/>
                <a:headEnd type="none" w="med" len="med"/>
                <a:tailEnd type="none" w="med" len="med"/>
              </a:ln>
            </p:spPr>
          </p:cxnSp>
        </p:grpSp>
        <p:sp>
          <p:nvSpPr>
            <p:cNvPr id="112668" name="文本框 54"/>
            <p:cNvSpPr txBox="1"/>
            <p:nvPr>
              <p:custDataLst>
                <p:tags r:id="rId1"/>
              </p:custDataLst>
            </p:nvPr>
          </p:nvSpPr>
          <p:spPr>
            <a:xfrm>
              <a:off x="6626869" y="2526891"/>
              <a:ext cx="1194618" cy="1046439"/>
            </a:xfrm>
            <a:prstGeom prst="rect">
              <a:avLst/>
            </a:prstGeom>
            <a:noFill/>
            <a:ln w="9525">
              <a:noFill/>
            </a:ln>
          </p:spPr>
          <p:txBody>
            <a:bodyPr>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4500" b="1" dirty="0">
                  <a:solidFill>
                    <a:srgbClr val="5F7797"/>
                  </a:solidFill>
                  <a:latin typeface="华文新魏" panose="02010800040101010101" pitchFamily="2" charset="-122"/>
                  <a:ea typeface="华文新魏" panose="02010800040101010101" pitchFamily="2" charset="-122"/>
                </a:rPr>
                <a:t>第</a:t>
              </a:r>
              <a:endParaRPr lang="zh-CN" altLang="en-US" sz="4500" b="1" dirty="0">
                <a:solidFill>
                  <a:srgbClr val="5F7797"/>
                </a:solidFill>
                <a:latin typeface="华文新魏" panose="02010800040101010101" pitchFamily="2" charset="-122"/>
                <a:ea typeface="华文新魏" panose="02010800040101010101" pitchFamily="2" charset="-122"/>
              </a:endParaRPr>
            </a:p>
          </p:txBody>
        </p:sp>
      </p:grpSp>
      <p:grpSp>
        <p:nvGrpSpPr>
          <p:cNvPr id="59" name="chenying0907 58"/>
          <p:cNvGrpSpPr/>
          <p:nvPr/>
        </p:nvGrpSpPr>
        <p:grpSpPr>
          <a:xfrm>
            <a:off x="3695700" y="1493838"/>
            <a:ext cx="933450" cy="1035050"/>
            <a:chOff x="7846400" y="2489790"/>
            <a:chExt cx="1244537" cy="1380130"/>
          </a:xfrm>
        </p:grpSpPr>
        <p:grpSp>
          <p:nvGrpSpPr>
            <p:cNvPr id="112662" name="chenying0907 57"/>
            <p:cNvGrpSpPr/>
            <p:nvPr/>
          </p:nvGrpSpPr>
          <p:grpSpPr>
            <a:xfrm>
              <a:off x="7846400" y="2489790"/>
              <a:ext cx="1089866" cy="1089866"/>
              <a:chOff x="1188720" y="1335024"/>
              <a:chExt cx="900000" cy="900000"/>
            </a:xfrm>
          </p:grpSpPr>
          <p:sp>
            <p:nvSpPr>
              <p:cNvPr id="62" name="矩形 61"/>
              <p:cNvSpPr/>
              <p:nvPr/>
            </p:nvSpPr>
            <p:spPr>
              <a:xfrm>
                <a:off x="1188720" y="1335024"/>
                <a:ext cx="900134" cy="900220"/>
              </a:xfrm>
              <a:prstGeom prst="rect">
                <a:avLst/>
              </a:prstGeom>
              <a:noFill/>
              <a:ln w="19050" cap="flat" cmpd="sng" algn="ctr">
                <a:solidFill>
                  <a:srgbClr val="5F7797"/>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5F7797"/>
                  </a:solidFill>
                  <a:effectLst/>
                  <a:uLnTx/>
                  <a:uFillTx/>
                  <a:latin typeface="Arial" panose="020B0604020202020204"/>
                  <a:ea typeface="微软雅黑" panose="020B0503020204020204" pitchFamily="34" charset="-122"/>
                  <a:cs typeface="+mn-cs"/>
                </a:endParaRPr>
              </a:p>
            </p:txBody>
          </p:sp>
          <p:cxnSp>
            <p:nvCxnSpPr>
              <p:cNvPr id="112665" name="直接连接符 62"/>
              <p:cNvCxnSpPr/>
              <p:nvPr/>
            </p:nvCxnSpPr>
            <p:spPr>
              <a:xfrm>
                <a:off x="1188720" y="1785944"/>
                <a:ext cx="900000" cy="0"/>
              </a:xfrm>
              <a:prstGeom prst="line">
                <a:avLst/>
              </a:prstGeom>
              <a:ln w="12700" cap="flat" cmpd="sng">
                <a:solidFill>
                  <a:srgbClr val="5F7797"/>
                </a:solidFill>
                <a:prstDash val="dash"/>
                <a:miter/>
                <a:headEnd type="none" w="med" len="med"/>
                <a:tailEnd type="none" w="med" len="med"/>
              </a:ln>
            </p:spPr>
          </p:cxnSp>
          <p:cxnSp>
            <p:nvCxnSpPr>
              <p:cNvPr id="112666" name="直接连接符 63"/>
              <p:cNvCxnSpPr/>
              <p:nvPr/>
            </p:nvCxnSpPr>
            <p:spPr>
              <a:xfrm rot="5400000">
                <a:off x="1189639" y="1785025"/>
                <a:ext cx="900000" cy="0"/>
              </a:xfrm>
              <a:prstGeom prst="line">
                <a:avLst/>
              </a:prstGeom>
              <a:ln w="12700" cap="flat" cmpd="sng">
                <a:solidFill>
                  <a:srgbClr val="5F7797"/>
                </a:solidFill>
                <a:prstDash val="dash"/>
                <a:miter/>
                <a:headEnd type="none" w="med" len="med"/>
                <a:tailEnd type="none" w="med" len="med"/>
              </a:ln>
            </p:spPr>
          </p:cxnSp>
        </p:grpSp>
        <p:sp>
          <p:nvSpPr>
            <p:cNvPr id="112663" name="文本框 60"/>
            <p:cNvSpPr txBox="1"/>
            <p:nvPr>
              <p:custDataLst>
                <p:tags r:id="rId2"/>
              </p:custDataLst>
            </p:nvPr>
          </p:nvSpPr>
          <p:spPr>
            <a:xfrm>
              <a:off x="7894089" y="2515703"/>
              <a:ext cx="1196848" cy="1354217"/>
            </a:xfrm>
            <a:prstGeom prst="rect">
              <a:avLst/>
            </a:prstGeom>
            <a:noFill/>
            <a:ln w="9525">
              <a:noFill/>
            </a:ln>
          </p:spPr>
          <p:txBody>
            <a:bodyPr>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6000" b="1" dirty="0">
                  <a:solidFill>
                    <a:srgbClr val="5F7797"/>
                  </a:solidFill>
                  <a:latin typeface="华文新魏" panose="02010800040101010101" pitchFamily="2" charset="-122"/>
                  <a:ea typeface="华文新魏" panose="02010800040101010101" pitchFamily="2" charset="-122"/>
                </a:rPr>
                <a:t>三</a:t>
              </a:r>
              <a:endParaRPr lang="zh-CN" altLang="en-US" sz="6000" b="1" dirty="0">
                <a:solidFill>
                  <a:srgbClr val="5F7797"/>
                </a:solidFill>
                <a:latin typeface="华文新魏" panose="02010800040101010101" pitchFamily="2" charset="-122"/>
                <a:ea typeface="华文新魏" panose="02010800040101010101" pitchFamily="2" charset="-122"/>
              </a:endParaRPr>
            </a:p>
          </p:txBody>
        </p:sp>
      </p:grpSp>
      <p:grpSp>
        <p:nvGrpSpPr>
          <p:cNvPr id="65" name="chenying0907 64"/>
          <p:cNvGrpSpPr/>
          <p:nvPr/>
        </p:nvGrpSpPr>
        <p:grpSpPr>
          <a:xfrm>
            <a:off x="4668838" y="1493838"/>
            <a:ext cx="941387" cy="1016000"/>
            <a:chOff x="9143542" y="2489789"/>
            <a:chExt cx="1254018" cy="1354218"/>
          </a:xfrm>
        </p:grpSpPr>
        <p:grpSp>
          <p:nvGrpSpPr>
            <p:cNvPr id="112657" name="chenying0907 61"/>
            <p:cNvGrpSpPr/>
            <p:nvPr/>
          </p:nvGrpSpPr>
          <p:grpSpPr>
            <a:xfrm>
              <a:off x="9143542" y="2489790"/>
              <a:ext cx="1089866" cy="1089866"/>
              <a:chOff x="1188720" y="1335024"/>
              <a:chExt cx="900000" cy="900000"/>
            </a:xfrm>
          </p:grpSpPr>
          <p:sp>
            <p:nvSpPr>
              <p:cNvPr id="68" name="矩形 67"/>
              <p:cNvSpPr/>
              <p:nvPr/>
            </p:nvSpPr>
            <p:spPr>
              <a:xfrm>
                <a:off x="1188720" y="1335023"/>
                <a:ext cx="899343" cy="899881"/>
              </a:xfrm>
              <a:prstGeom prst="rect">
                <a:avLst/>
              </a:prstGeom>
              <a:noFill/>
              <a:ln w="19050" cap="flat" cmpd="sng" algn="ctr">
                <a:solidFill>
                  <a:srgbClr val="5F7797"/>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5F7797"/>
                  </a:solidFill>
                  <a:effectLst/>
                  <a:uLnTx/>
                  <a:uFillTx/>
                  <a:latin typeface="Arial" panose="020B0604020202020204"/>
                  <a:ea typeface="微软雅黑" panose="020B0503020204020204" pitchFamily="34" charset="-122"/>
                  <a:cs typeface="+mn-cs"/>
                </a:endParaRPr>
              </a:p>
            </p:txBody>
          </p:sp>
          <p:cxnSp>
            <p:nvCxnSpPr>
              <p:cNvPr id="112660" name="直接连接符 68"/>
              <p:cNvCxnSpPr/>
              <p:nvPr/>
            </p:nvCxnSpPr>
            <p:spPr>
              <a:xfrm>
                <a:off x="1188720" y="1785944"/>
                <a:ext cx="900000" cy="0"/>
              </a:xfrm>
              <a:prstGeom prst="line">
                <a:avLst/>
              </a:prstGeom>
              <a:ln w="12700" cap="flat" cmpd="sng">
                <a:solidFill>
                  <a:srgbClr val="5F7797"/>
                </a:solidFill>
                <a:prstDash val="dash"/>
                <a:miter/>
                <a:headEnd type="none" w="med" len="med"/>
                <a:tailEnd type="none" w="med" len="med"/>
              </a:ln>
            </p:spPr>
          </p:cxnSp>
          <p:cxnSp>
            <p:nvCxnSpPr>
              <p:cNvPr id="112661" name="直接连接符 69"/>
              <p:cNvCxnSpPr/>
              <p:nvPr/>
            </p:nvCxnSpPr>
            <p:spPr>
              <a:xfrm rot="5400000">
                <a:off x="1189639" y="1785025"/>
                <a:ext cx="900000" cy="0"/>
              </a:xfrm>
              <a:prstGeom prst="line">
                <a:avLst/>
              </a:prstGeom>
              <a:ln w="12700" cap="flat" cmpd="sng">
                <a:solidFill>
                  <a:srgbClr val="5F7797"/>
                </a:solidFill>
                <a:prstDash val="dash"/>
                <a:miter/>
                <a:headEnd type="none" w="med" len="med"/>
                <a:tailEnd type="none" w="med" len="med"/>
              </a:ln>
            </p:spPr>
          </p:cxnSp>
        </p:grpSp>
        <p:sp>
          <p:nvSpPr>
            <p:cNvPr id="112658" name="文本框 66"/>
            <p:cNvSpPr txBox="1"/>
            <p:nvPr>
              <p:custDataLst>
                <p:tags r:id="rId3"/>
              </p:custDataLst>
            </p:nvPr>
          </p:nvSpPr>
          <p:spPr>
            <a:xfrm>
              <a:off x="9200713" y="2489789"/>
              <a:ext cx="1196847" cy="1354218"/>
            </a:xfrm>
            <a:prstGeom prst="rect">
              <a:avLst/>
            </a:prstGeom>
            <a:noFill/>
            <a:ln w="9525">
              <a:noFill/>
            </a:ln>
          </p:spPr>
          <p:txBody>
            <a:bodyPr>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6000" b="1" dirty="0">
                  <a:solidFill>
                    <a:srgbClr val="5F7797"/>
                  </a:solidFill>
                  <a:latin typeface="华文新魏" panose="02010800040101010101" pitchFamily="2" charset="-122"/>
                  <a:ea typeface="华文新魏" panose="02010800040101010101" pitchFamily="2" charset="-122"/>
                </a:rPr>
                <a:t>章</a:t>
              </a:r>
              <a:endParaRPr lang="zh-CN" altLang="en-US" sz="6000" b="1" dirty="0">
                <a:solidFill>
                  <a:srgbClr val="5F7797"/>
                </a:solidFill>
                <a:latin typeface="华文新魏" panose="02010800040101010101" pitchFamily="2" charset="-122"/>
                <a:ea typeface="华文新魏" panose="02010800040101010101" pitchFamily="2" charset="-122"/>
              </a:endParaRPr>
            </a:p>
          </p:txBody>
        </p:sp>
      </p:grpSp>
      <p:grpSp>
        <p:nvGrpSpPr>
          <p:cNvPr id="71" name="chenying0907 70"/>
          <p:cNvGrpSpPr/>
          <p:nvPr/>
        </p:nvGrpSpPr>
        <p:grpSpPr>
          <a:xfrm>
            <a:off x="5640388" y="1493838"/>
            <a:ext cx="982662" cy="1022350"/>
            <a:chOff x="10438454" y="2489790"/>
            <a:chExt cx="1309737" cy="1361812"/>
          </a:xfrm>
        </p:grpSpPr>
        <p:grpSp>
          <p:nvGrpSpPr>
            <p:cNvPr id="112652" name="chenying0907 65"/>
            <p:cNvGrpSpPr/>
            <p:nvPr/>
          </p:nvGrpSpPr>
          <p:grpSpPr>
            <a:xfrm>
              <a:off x="10438454" y="2489790"/>
              <a:ext cx="1092096" cy="1089866"/>
              <a:chOff x="1188720" y="1335024"/>
              <a:chExt cx="900000" cy="900000"/>
            </a:xfrm>
          </p:grpSpPr>
          <p:sp>
            <p:nvSpPr>
              <p:cNvPr id="74" name="矩形 73"/>
              <p:cNvSpPr/>
              <p:nvPr/>
            </p:nvSpPr>
            <p:spPr>
              <a:xfrm>
                <a:off x="1188720" y="1335024"/>
                <a:ext cx="899756" cy="899306"/>
              </a:xfrm>
              <a:prstGeom prst="rect">
                <a:avLst/>
              </a:prstGeom>
              <a:noFill/>
              <a:ln w="19050" cap="flat" cmpd="sng" algn="ctr">
                <a:solidFill>
                  <a:srgbClr val="5F7797"/>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5F7797"/>
                  </a:solidFill>
                  <a:effectLst/>
                  <a:uLnTx/>
                  <a:uFillTx/>
                  <a:latin typeface="Arial" panose="020B0604020202020204"/>
                  <a:ea typeface="微软雅黑" panose="020B0503020204020204" pitchFamily="34" charset="-122"/>
                  <a:cs typeface="+mn-cs"/>
                </a:endParaRPr>
              </a:p>
            </p:txBody>
          </p:sp>
          <p:cxnSp>
            <p:nvCxnSpPr>
              <p:cNvPr id="112655" name="直接连接符 74"/>
              <p:cNvCxnSpPr/>
              <p:nvPr/>
            </p:nvCxnSpPr>
            <p:spPr>
              <a:xfrm>
                <a:off x="1188720" y="1785944"/>
                <a:ext cx="900000" cy="0"/>
              </a:xfrm>
              <a:prstGeom prst="line">
                <a:avLst/>
              </a:prstGeom>
              <a:ln w="12700" cap="flat" cmpd="sng">
                <a:solidFill>
                  <a:srgbClr val="5F7797"/>
                </a:solidFill>
                <a:prstDash val="dash"/>
                <a:miter/>
                <a:headEnd type="none" w="med" len="med"/>
                <a:tailEnd type="none" w="med" len="med"/>
              </a:ln>
            </p:spPr>
          </p:cxnSp>
          <p:cxnSp>
            <p:nvCxnSpPr>
              <p:cNvPr id="112656" name="直接连接符 75"/>
              <p:cNvCxnSpPr/>
              <p:nvPr/>
            </p:nvCxnSpPr>
            <p:spPr>
              <a:xfrm rot="5400000">
                <a:off x="1188720" y="1785025"/>
                <a:ext cx="900000" cy="0"/>
              </a:xfrm>
              <a:prstGeom prst="line">
                <a:avLst/>
              </a:prstGeom>
              <a:ln w="12700" cap="flat" cmpd="sng">
                <a:solidFill>
                  <a:srgbClr val="5F7797"/>
                </a:solidFill>
                <a:prstDash val="dash"/>
                <a:miter/>
                <a:headEnd type="none" w="med" len="med"/>
                <a:tailEnd type="none" w="med" len="med"/>
              </a:ln>
            </p:spPr>
          </p:cxnSp>
        </p:grpSp>
        <p:sp>
          <p:nvSpPr>
            <p:cNvPr id="112653" name="文本框 72"/>
            <p:cNvSpPr txBox="1"/>
            <p:nvPr>
              <p:custDataLst>
                <p:tags r:id="rId4"/>
              </p:custDataLst>
            </p:nvPr>
          </p:nvSpPr>
          <p:spPr>
            <a:xfrm>
              <a:off x="10553573" y="2497385"/>
              <a:ext cx="1194618" cy="1354217"/>
            </a:xfrm>
            <a:prstGeom prst="rect">
              <a:avLst/>
            </a:prstGeom>
            <a:noFill/>
            <a:ln w="9525">
              <a:noFill/>
            </a:ln>
          </p:spPr>
          <p:txBody>
            <a:bodyPr>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6000" b="1" dirty="0">
                  <a:solidFill>
                    <a:srgbClr val="5F7797"/>
                  </a:solidFill>
                  <a:latin typeface="华文新魏" panose="02010800040101010101" pitchFamily="2" charset="-122"/>
                  <a:ea typeface="华文新魏" panose="02010800040101010101" pitchFamily="2" charset="-122"/>
                </a:rPr>
                <a:t>节</a:t>
              </a:r>
              <a:endParaRPr lang="zh-CN" altLang="en-US" sz="6000" b="1" dirty="0">
                <a:solidFill>
                  <a:srgbClr val="5F7797"/>
                </a:solidFill>
                <a:latin typeface="华文新魏" panose="02010800040101010101" pitchFamily="2" charset="-122"/>
                <a:ea typeface="华文新魏" panose="02010800040101010101" pitchFamily="2" charset="-122"/>
              </a:endParaRPr>
            </a:p>
          </p:txBody>
        </p:sp>
      </p:grpSp>
      <p:sp>
        <p:nvSpPr>
          <p:cNvPr id="77" name="文本框 76"/>
          <p:cNvSpPr txBox="1"/>
          <p:nvPr>
            <p:custDataLst>
              <p:tags r:id="rId5"/>
            </p:custDataLst>
          </p:nvPr>
        </p:nvSpPr>
        <p:spPr>
          <a:xfrm>
            <a:off x="2949575" y="1082675"/>
            <a:ext cx="528638" cy="392113"/>
          </a:xfrm>
          <a:prstGeom prst="rect">
            <a:avLst/>
          </a:prstGeom>
          <a:noFill/>
          <a:ln w="9525">
            <a:noFill/>
          </a:ln>
        </p:spPr>
        <p:txBody>
          <a:bodyPr lIns="68570" tIns="34289" rIns="68570" bIns="34289">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5F7797"/>
                </a:solidFill>
                <a:latin typeface="华文新魏" panose="02010800040101010101" pitchFamily="2" charset="-122"/>
                <a:ea typeface="华文新魏" panose="02010800040101010101" pitchFamily="2" charset="-122"/>
              </a:rPr>
              <a:t>di</a:t>
            </a:r>
            <a:endParaRPr lang="zh-CN" altLang="en-US" b="1" dirty="0">
              <a:solidFill>
                <a:srgbClr val="5F7797"/>
              </a:solidFill>
              <a:latin typeface="华文新魏" panose="02010800040101010101" pitchFamily="2" charset="-122"/>
              <a:ea typeface="华文新魏" panose="02010800040101010101" pitchFamily="2" charset="-122"/>
            </a:endParaRPr>
          </a:p>
        </p:txBody>
      </p:sp>
      <p:sp>
        <p:nvSpPr>
          <p:cNvPr id="78" name="文本框 77"/>
          <p:cNvSpPr txBox="1"/>
          <p:nvPr>
            <p:custDataLst>
              <p:tags r:id="rId6"/>
            </p:custDataLst>
          </p:nvPr>
        </p:nvSpPr>
        <p:spPr>
          <a:xfrm>
            <a:off x="3841750" y="1082675"/>
            <a:ext cx="527050" cy="931863"/>
          </a:xfrm>
          <a:prstGeom prst="rect">
            <a:avLst/>
          </a:prstGeom>
          <a:noFill/>
          <a:ln w="9525">
            <a:noFill/>
          </a:ln>
        </p:spPr>
        <p:txBody>
          <a:bodyPr lIns="68570" tIns="34289" rIns="68570" bIns="34289">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2800" b="1" dirty="0">
                <a:solidFill>
                  <a:srgbClr val="5F7797"/>
                </a:solidFill>
                <a:latin typeface="华文新魏" panose="02010800040101010101" pitchFamily="2" charset="-122"/>
                <a:ea typeface="华文新魏" panose="02010800040101010101" pitchFamily="2" charset="-122"/>
              </a:rPr>
              <a:t>san</a:t>
            </a:r>
            <a:endParaRPr lang="zh-CN" altLang="en-US" sz="2800" b="1" dirty="0">
              <a:solidFill>
                <a:srgbClr val="5F7797"/>
              </a:solidFill>
              <a:latin typeface="华文新魏" panose="02010800040101010101" pitchFamily="2" charset="-122"/>
              <a:ea typeface="华文新魏" panose="02010800040101010101" pitchFamily="2" charset="-122"/>
            </a:endParaRPr>
          </a:p>
        </p:txBody>
      </p:sp>
      <p:sp>
        <p:nvSpPr>
          <p:cNvPr id="79" name="文本框 78"/>
          <p:cNvSpPr txBox="1"/>
          <p:nvPr>
            <p:custDataLst>
              <p:tags r:id="rId7"/>
            </p:custDataLst>
          </p:nvPr>
        </p:nvSpPr>
        <p:spPr>
          <a:xfrm>
            <a:off x="4668838" y="1089025"/>
            <a:ext cx="1157287" cy="500063"/>
          </a:xfrm>
          <a:prstGeom prst="rect">
            <a:avLst/>
          </a:prstGeom>
          <a:noFill/>
          <a:ln w="9525">
            <a:noFill/>
          </a:ln>
        </p:spPr>
        <p:txBody>
          <a:bodyPr lIns="68570" tIns="34289" rIns="68570" bIns="34289">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2800" b="1" dirty="0">
                <a:solidFill>
                  <a:srgbClr val="5F7797"/>
                </a:solidFill>
                <a:latin typeface="华文新魏" panose="02010800040101010101" pitchFamily="2" charset="-122"/>
                <a:ea typeface="华文新魏" panose="02010800040101010101" pitchFamily="2" charset="-122"/>
              </a:rPr>
              <a:t>zhang</a:t>
            </a:r>
            <a:endParaRPr lang="zh-CN" altLang="en-US" sz="2800" b="1" dirty="0">
              <a:solidFill>
                <a:srgbClr val="5F7797"/>
              </a:solidFill>
              <a:latin typeface="华文新魏" panose="02010800040101010101" pitchFamily="2" charset="-122"/>
              <a:ea typeface="华文新魏" panose="02010800040101010101" pitchFamily="2" charset="-122"/>
            </a:endParaRPr>
          </a:p>
        </p:txBody>
      </p:sp>
      <p:sp>
        <p:nvSpPr>
          <p:cNvPr id="80" name="文本框 79"/>
          <p:cNvSpPr txBox="1"/>
          <p:nvPr>
            <p:custDataLst>
              <p:tags r:id="rId8"/>
            </p:custDataLst>
          </p:nvPr>
        </p:nvSpPr>
        <p:spPr>
          <a:xfrm>
            <a:off x="5867400" y="1082675"/>
            <a:ext cx="627063" cy="500063"/>
          </a:xfrm>
          <a:prstGeom prst="rect">
            <a:avLst/>
          </a:prstGeom>
          <a:noFill/>
          <a:ln w="9525">
            <a:noFill/>
          </a:ln>
        </p:spPr>
        <p:txBody>
          <a:bodyPr lIns="68570" tIns="34289" rIns="68570" bIns="34289">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2800" b="1" dirty="0">
                <a:solidFill>
                  <a:srgbClr val="5F7797"/>
                </a:solidFill>
                <a:latin typeface="华文新魏" panose="02010800040101010101" pitchFamily="2" charset="-122"/>
                <a:ea typeface="华文新魏" panose="02010800040101010101" pitchFamily="2" charset="-122"/>
              </a:rPr>
              <a:t>jie</a:t>
            </a:r>
            <a:endParaRPr lang="zh-CN" altLang="en-US" sz="2800" b="1" dirty="0">
              <a:solidFill>
                <a:srgbClr val="5F7797"/>
              </a:solidFill>
              <a:latin typeface="华文新魏" panose="02010800040101010101" pitchFamily="2" charset="-122"/>
              <a:ea typeface="华文新魏" panose="02010800040101010101" pitchFamily="2" charset="-122"/>
            </a:endParaRPr>
          </a:p>
        </p:txBody>
      </p:sp>
      <p:sp>
        <p:nvSpPr>
          <p:cNvPr id="82" name="文本框 81"/>
          <p:cNvSpPr txBox="1"/>
          <p:nvPr>
            <p:custDataLst>
              <p:tags r:id="rId9"/>
            </p:custDataLst>
          </p:nvPr>
        </p:nvSpPr>
        <p:spPr>
          <a:xfrm>
            <a:off x="2286007" y="2863816"/>
            <a:ext cx="4718957" cy="942012"/>
          </a:xfrm>
          <a:prstGeom prst="rect">
            <a:avLst/>
          </a:prstGeom>
          <a:noFill/>
        </p:spPr>
        <p:txBody>
          <a:bodyPr lIns="68570" tIns="34289" rIns="68570" bIns="34289"/>
          <a:lstStyle/>
          <a:p>
            <a:pPr marR="0" algn="ctr" defTabSz="685800" fontAlgn="auto">
              <a:lnSpc>
                <a:spcPct val="150000"/>
              </a:lnSpc>
              <a:spcBef>
                <a:spcPts val="0"/>
              </a:spcBef>
              <a:spcAft>
                <a:spcPts val="0"/>
              </a:spcAft>
              <a:buClrTx/>
              <a:buSzTx/>
              <a:defRPr/>
            </a:pPr>
            <a:r>
              <a:rPr kumimoji="0" lang="zh-CN" altLang="en-US" sz="4500" b="1" kern="1200" cap="none" spc="0" normalizeH="0" baseline="0" noProof="0" dirty="0">
                <a:blipFill>
                  <a:blip r:embed="rId10"/>
                  <a:stretch>
                    <a:fillRect/>
                  </a:stretch>
                </a:blipFill>
                <a:latin typeface="微软雅黑" panose="020B0503020204020204" pitchFamily="34" charset="-122"/>
                <a:ea typeface="微软雅黑" panose="020B0503020204020204" pitchFamily="34" charset="-122"/>
                <a:cs typeface="+mn-cs"/>
              </a:rPr>
              <a:t>网络资源及利用</a:t>
            </a:r>
            <a:endParaRPr kumimoji="0" lang="en-US" altLang="zh-CN" sz="4500" b="1" kern="1200" cap="none" spc="0" normalizeH="0" baseline="0" noProof="0" dirty="0">
              <a:blipFill>
                <a:blip r:embed="rId10"/>
                <a:stretch>
                  <a:fillRect/>
                </a:stretch>
              </a:blipFill>
              <a:latin typeface="微软雅黑" panose="020B0503020204020204" pitchFamily="34" charset="-122"/>
              <a:ea typeface="微软雅黑" panose="020B0503020204020204" pitchFamily="34" charset="-122"/>
              <a:cs typeface="+mn-cs"/>
            </a:endParaRPr>
          </a:p>
        </p:txBody>
      </p:sp>
      <p:pic>
        <p:nvPicPr>
          <p:cNvPr id="112651" name="Picture 2"/>
          <p:cNvPicPr>
            <a:picLocks noChangeAspect="1"/>
          </p:cNvPicPr>
          <p:nvPr/>
        </p:nvPicPr>
        <p:blipFill>
          <a:blip r:embed="rId11"/>
          <a:stretch>
            <a:fillRect/>
          </a:stretch>
        </p:blipFill>
        <p:spPr>
          <a:xfrm>
            <a:off x="250825" y="144463"/>
            <a:ext cx="8389938" cy="4716462"/>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000000"/>
                                          </p:val>
                                        </p:tav>
                                        <p:tav tm="100000">
                                          <p:val>
                                            <p:strVal val="#ppt_w"/>
                                          </p:val>
                                        </p:tav>
                                      </p:tavLst>
                                    </p:anim>
                                    <p:anim calcmode="lin" valueType="num">
                                      <p:cBhvr>
                                        <p:cTn id="8" dur="500" fill="hold"/>
                                        <p:tgtEl>
                                          <p:spTgt spid="53"/>
                                        </p:tgtEl>
                                        <p:attrNameLst>
                                          <p:attrName>ppt_h</p:attrName>
                                        </p:attrNameLst>
                                      </p:cBhvr>
                                      <p:tavLst>
                                        <p:tav tm="0">
                                          <p:val>
                                            <p:fltVal val="0.00000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000000"/>
                                          </p:val>
                                        </p:tav>
                                        <p:tav tm="100000">
                                          <p:val>
                                            <p:strVal val="#ppt_w"/>
                                          </p:val>
                                        </p:tav>
                                      </p:tavLst>
                                    </p:anim>
                                    <p:anim calcmode="lin" valueType="num">
                                      <p:cBhvr>
                                        <p:cTn id="14" dur="500" fill="hold"/>
                                        <p:tgtEl>
                                          <p:spTgt spid="59"/>
                                        </p:tgtEl>
                                        <p:attrNameLst>
                                          <p:attrName>ppt_h</p:attrName>
                                        </p:attrNameLst>
                                      </p:cBhvr>
                                      <p:tavLst>
                                        <p:tav tm="0">
                                          <p:val>
                                            <p:fltVal val="0.000000"/>
                                          </p:val>
                                        </p:tav>
                                        <p:tav tm="100000">
                                          <p:val>
                                            <p:strVal val="#ppt_h"/>
                                          </p:val>
                                        </p:tav>
                                      </p:tavLst>
                                    </p:anim>
                                    <p:animEffect transition="in" filter="fade">
                                      <p:cBhvr>
                                        <p:cTn id="15" dur="500"/>
                                        <p:tgtEl>
                                          <p:spTgt spid="5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p:cTn id="19" dur="500" fill="hold"/>
                                        <p:tgtEl>
                                          <p:spTgt spid="65"/>
                                        </p:tgtEl>
                                        <p:attrNameLst>
                                          <p:attrName>ppt_w</p:attrName>
                                        </p:attrNameLst>
                                      </p:cBhvr>
                                      <p:tavLst>
                                        <p:tav tm="0">
                                          <p:val>
                                            <p:fltVal val="0.000000"/>
                                          </p:val>
                                        </p:tav>
                                        <p:tav tm="100000">
                                          <p:val>
                                            <p:strVal val="#ppt_w"/>
                                          </p:val>
                                        </p:tav>
                                      </p:tavLst>
                                    </p:anim>
                                    <p:anim calcmode="lin" valueType="num">
                                      <p:cBhvr>
                                        <p:cTn id="20" dur="500" fill="hold"/>
                                        <p:tgtEl>
                                          <p:spTgt spid="65"/>
                                        </p:tgtEl>
                                        <p:attrNameLst>
                                          <p:attrName>ppt_h</p:attrName>
                                        </p:attrNameLst>
                                      </p:cBhvr>
                                      <p:tavLst>
                                        <p:tav tm="0">
                                          <p:val>
                                            <p:fltVal val="0.000000"/>
                                          </p:val>
                                        </p:tav>
                                        <p:tav tm="100000">
                                          <p:val>
                                            <p:strVal val="#ppt_h"/>
                                          </p:val>
                                        </p:tav>
                                      </p:tavLst>
                                    </p:anim>
                                    <p:animEffect transition="in" filter="fade">
                                      <p:cBhvr>
                                        <p:cTn id="21" dur="500"/>
                                        <p:tgtEl>
                                          <p:spTgt spid="6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p:cTn id="25" dur="500" fill="hold"/>
                                        <p:tgtEl>
                                          <p:spTgt spid="71"/>
                                        </p:tgtEl>
                                        <p:attrNameLst>
                                          <p:attrName>ppt_w</p:attrName>
                                        </p:attrNameLst>
                                      </p:cBhvr>
                                      <p:tavLst>
                                        <p:tav tm="0">
                                          <p:val>
                                            <p:fltVal val="0.000000"/>
                                          </p:val>
                                        </p:tav>
                                        <p:tav tm="100000">
                                          <p:val>
                                            <p:strVal val="#ppt_w"/>
                                          </p:val>
                                        </p:tav>
                                      </p:tavLst>
                                    </p:anim>
                                    <p:anim calcmode="lin" valueType="num">
                                      <p:cBhvr>
                                        <p:cTn id="26" dur="500" fill="hold"/>
                                        <p:tgtEl>
                                          <p:spTgt spid="71"/>
                                        </p:tgtEl>
                                        <p:attrNameLst>
                                          <p:attrName>ppt_h</p:attrName>
                                        </p:attrNameLst>
                                      </p:cBhvr>
                                      <p:tavLst>
                                        <p:tav tm="0">
                                          <p:val>
                                            <p:fltVal val="0.000000"/>
                                          </p:val>
                                        </p:tav>
                                        <p:tav tm="100000">
                                          <p:val>
                                            <p:strVal val="#ppt_h"/>
                                          </p:val>
                                        </p:tav>
                                      </p:tavLst>
                                    </p:anim>
                                    <p:animEffect transition="in" filter="fade">
                                      <p:cBhvr>
                                        <p:cTn id="27" dur="500"/>
                                        <p:tgtEl>
                                          <p:spTgt spid="71"/>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6" name="内容占位符 2"/>
          <p:cNvSpPr>
            <a:spLocks noGrp="1"/>
          </p:cNvSpPr>
          <p:nvPr>
            <p:ph idx="1"/>
          </p:nvPr>
        </p:nvSpPr>
        <p:spPr>
          <a:xfrm>
            <a:off x="457200" y="924560"/>
            <a:ext cx="4091305" cy="431800"/>
          </a:xfrm>
        </p:spPr>
        <p:txBody>
          <a:bodyPr vert="horz" wrap="square" lIns="68558" tIns="34289" rIns="68558" bIns="34289" anchor="t"/>
          <a:p>
            <a:pPr marL="0" indent="0" eaLnBrk="1" hangingPunct="1">
              <a:buNone/>
            </a:pPr>
            <a:r>
              <a:rPr lang="en-US" altLang="zh-CN" sz="2800" b="1" dirty="0">
                <a:solidFill>
                  <a:srgbClr val="8A0DA3"/>
                </a:solidFill>
                <a:latin typeface="华文中宋" panose="02010600040101010101" pitchFamily="2" charset="-122"/>
                <a:ea typeface="华文中宋" panose="02010600040101010101" pitchFamily="2" charset="-122"/>
              </a:rPr>
              <a:t>1</a:t>
            </a:r>
            <a:r>
              <a:rPr lang="zh-CN" altLang="en-US" sz="2800" b="1" dirty="0">
                <a:solidFill>
                  <a:srgbClr val="8A0DA3"/>
                </a:solidFill>
                <a:latin typeface="华文中宋" panose="02010600040101010101" pitchFamily="2" charset="-122"/>
                <a:ea typeface="华文中宋" panose="02010600040101010101" pitchFamily="2" charset="-122"/>
              </a:rPr>
              <a:t>、图书馆主页简介</a:t>
            </a:r>
            <a:endParaRPr lang="zh-CN" altLang="en-US" sz="2400" dirty="0">
              <a:latin typeface="华文中宋" panose="02010600040101010101" pitchFamily="2" charset="-122"/>
              <a:ea typeface="华文中宋" panose="02010600040101010101" pitchFamily="2" charset="-122"/>
            </a:endParaRPr>
          </a:p>
          <a:p>
            <a:pPr eaLnBrk="1" hangingPunct="1"/>
            <a:endParaRPr lang="zh-CN" altLang="en-US" sz="2400" dirty="0"/>
          </a:p>
        </p:txBody>
      </p:sp>
      <p:sp>
        <p:nvSpPr>
          <p:cNvPr id="48131" name="标题 1"/>
          <p:cNvSpPr>
            <a:spLocks noGrp="1" noChangeArrowheads="1"/>
          </p:cNvSpPr>
          <p:nvPr>
            <p:ph type="title"/>
          </p:nvPr>
        </p:nvSpPr>
        <p:spPr>
          <a:xfrm>
            <a:off x="457200" y="222250"/>
            <a:ext cx="8229600" cy="566738"/>
          </a:xfrm>
        </p:spPr>
        <p:txBody>
          <a:bodyPr vert="horz" wrap="square" lIns="68558" tIns="34289" rIns="68558" bIns="34289" numCol="1" rtlCol="0" anchor="ctr" anchorCtr="0" compatLnSpc="1">
            <a:normAutofit fontScale="90000"/>
          </a:bodyPr>
          <a:lstStyle/>
          <a:p>
            <a:pPr marL="0" marR="0" lvl="0" indent="0" algn="l" defTabSz="685800" rtl="0" eaLnBrk="1" fontAlgn="auto" latinLnBrk="0" hangingPunct="1">
              <a:lnSpc>
                <a:spcPct val="90000"/>
              </a:lnSpc>
              <a:spcBef>
                <a:spcPct val="0"/>
              </a:spcBef>
              <a:spcAft>
                <a:spcPts val="0"/>
              </a:spcAft>
              <a:buClrTx/>
              <a:buSzTx/>
              <a:buFontTx/>
              <a:buNone/>
              <a:defRPr/>
            </a:pPr>
            <a:r>
              <a:rPr kumimoji="0" lang="zh-CN" altLang="en-US" sz="4000" b="1" i="0" u="none" strike="noStrike" kern="1200" cap="none" spc="0" normalizeH="0" baseline="0" noProof="0" dirty="0">
                <a:ln>
                  <a:noFill/>
                </a:ln>
                <a:solidFill>
                  <a:schemeClr val="tx1"/>
                </a:solidFill>
                <a:effectLst/>
                <a:uLnTx/>
                <a:uFillTx/>
                <a:latin typeface="华文中宋" panose="02010600040101010101" pitchFamily="2" charset="-122"/>
                <a:ea typeface="华文中宋" panose="02010600040101010101" pitchFamily="2" charset="-122"/>
                <a:cs typeface="+mj-cs"/>
              </a:rPr>
              <a:t>三、网络资源及利用</a:t>
            </a:r>
            <a:endParaRPr kumimoji="0" lang="zh-CN" altLang="en-US" sz="4000" b="1" i="0" u="none" strike="noStrike" kern="1200" cap="none" spc="0" normalizeH="0" baseline="0" noProof="0" dirty="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pic>
        <p:nvPicPr>
          <p:cNvPr id="113668" name="Picture 4"/>
          <p:cNvPicPr>
            <a:picLocks noChangeAspect="1"/>
          </p:cNvPicPr>
          <p:nvPr/>
        </p:nvPicPr>
        <p:blipFill>
          <a:blip r:embed="rId1"/>
          <a:stretch>
            <a:fillRect/>
          </a:stretch>
        </p:blipFill>
        <p:spPr>
          <a:xfrm>
            <a:off x="1403350" y="1492250"/>
            <a:ext cx="6850063" cy="3563938"/>
          </a:xfrm>
          <a:prstGeom prst="rect">
            <a:avLst/>
          </a:prstGeom>
          <a:noFill/>
          <a:ln w="9525">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4690" name="Rectangle 3"/>
          <p:cNvSpPr>
            <a:spLocks noGrp="1"/>
          </p:cNvSpPr>
          <p:nvPr>
            <p:ph idx="1"/>
          </p:nvPr>
        </p:nvSpPr>
        <p:spPr>
          <a:xfrm>
            <a:off x="601345" y="1100138"/>
            <a:ext cx="2679700" cy="515937"/>
          </a:xfrm>
        </p:spPr>
        <p:txBody>
          <a:bodyPr vert="horz" wrap="square" lIns="68558" tIns="34289" rIns="68558" bIns="34289" anchor="t"/>
          <a:p>
            <a:pPr marL="0" indent="0" eaLnBrk="1" hangingPunct="1">
              <a:buNone/>
            </a:pPr>
            <a:r>
              <a:rPr lang="en-US" altLang="zh-CN" sz="2800" b="1" dirty="0">
                <a:solidFill>
                  <a:srgbClr val="8A0DA3"/>
                </a:solidFill>
                <a:latin typeface="华文中宋" panose="02010600040101010101" pitchFamily="2" charset="-122"/>
                <a:ea typeface="华文中宋" panose="02010600040101010101" pitchFamily="2" charset="-122"/>
              </a:rPr>
              <a:t>2、电子资源</a:t>
            </a:r>
            <a:endParaRPr lang="zh-CN" altLang="en-US" sz="2800" dirty="0">
              <a:latin typeface="华文中宋" panose="02010600040101010101" pitchFamily="2" charset="-122"/>
              <a:ea typeface="华文中宋" panose="02010600040101010101" pitchFamily="2" charset="-122"/>
            </a:endParaRPr>
          </a:p>
        </p:txBody>
      </p:sp>
      <p:sp>
        <p:nvSpPr>
          <p:cNvPr id="49156" name="Rectangle 2"/>
          <p:cNvSpPr>
            <a:spLocks noGrp="1" noChangeArrowheads="1"/>
          </p:cNvSpPr>
          <p:nvPr>
            <p:ph type="title"/>
          </p:nvPr>
        </p:nvSpPr>
        <p:spPr>
          <a:xfrm>
            <a:off x="519113" y="411163"/>
            <a:ext cx="8229600" cy="582613"/>
          </a:xfrm>
        </p:spPr>
        <p:txBody>
          <a:bodyPr vert="horz" wrap="square" lIns="68558" tIns="34289" rIns="68558" bIns="34289" numCol="1" rtlCol="0" anchor="ctr" anchorCtr="0" compatLnSpc="1">
            <a:normAutofit fontScale="90000"/>
          </a:bodyPr>
          <a:lstStyle/>
          <a:p>
            <a:pPr marL="0" marR="0" lvl="0" indent="0" algn="l" defTabSz="685800" rtl="0" eaLnBrk="1" fontAlgn="auto" latinLnBrk="0" hangingPunct="1">
              <a:lnSpc>
                <a:spcPct val="90000"/>
              </a:lnSpc>
              <a:spcBef>
                <a:spcPct val="0"/>
              </a:spcBef>
              <a:spcAft>
                <a:spcPts val="0"/>
              </a:spcAft>
              <a:buClrTx/>
              <a:buSzTx/>
              <a:buFontTx/>
              <a:buNone/>
              <a:defRPr/>
            </a:pPr>
            <a:r>
              <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rPr>
              <a:t>三</a:t>
            </a:r>
            <a:r>
              <a:rPr kumimoji="0" lang="zh-CN" altLang="zh-CN"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rPr>
              <a:t>、网络资源</a:t>
            </a:r>
            <a:r>
              <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rPr>
              <a:t>及利用</a:t>
            </a:r>
            <a:endParaRPr kumimoji="0" lang="en-US" altLang="zh-CN" sz="4000" b="0"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sp>
        <p:nvSpPr>
          <p:cNvPr id="114692" name="灯片编号占位符 1"/>
          <p:cNvSpPr txBox="1">
            <a:spLocks noGrp="1"/>
          </p:cNvSpPr>
          <p:nvPr>
            <p:ph type="sldNum" sz="quarter" idx="12"/>
          </p:nvPr>
        </p:nvSpPr>
        <p:spPr>
          <a:xfrm>
            <a:off x="6457950" y="4767263"/>
            <a:ext cx="2057400" cy="274637"/>
          </a:xfrm>
          <a:noFill/>
          <a:ln>
            <a:noFill/>
          </a:ln>
        </p:spPr>
        <p:txBody>
          <a:bodyPr lIns="68558" tIns="34289" rIns="68558" bIns="34289" anchor="ctr"/>
          <a:p>
            <a:pPr marL="0" indent="0" algn="r" defTabSz="914400" eaLnBrk="1" hangingPunct="1">
              <a:lnSpc>
                <a:spcPct val="100000"/>
              </a:lnSpc>
              <a:spcBef>
                <a:spcPct val="0"/>
              </a:spcBef>
              <a:buNone/>
            </a:pPr>
            <a:fld id="{9A0DB2DC-4C9A-4742-B13C-FB6460FD3503}" type="slidenum">
              <a:rPr lang="zh-CN" altLang="en-US" sz="1000" dirty="0">
                <a:solidFill>
                  <a:srgbClr val="898989"/>
                </a:solidFill>
                <a:latin typeface="Times New Roman" panose="02020603050405020304" pitchFamily="18" charset="0"/>
                <a:ea typeface="MS PMincho" panose="02020600040205080304" pitchFamily="18" charset="-128"/>
              </a:rPr>
            </a:fld>
            <a:endParaRPr lang="zh-CN" altLang="en-US" sz="1000" dirty="0">
              <a:solidFill>
                <a:srgbClr val="898989"/>
              </a:solidFill>
              <a:latin typeface="Times New Roman" panose="02020603050405020304" pitchFamily="18" charset="0"/>
              <a:ea typeface="MS PMincho" panose="02020600040205080304" pitchFamily="18" charset="-128"/>
            </a:endParaRPr>
          </a:p>
        </p:txBody>
      </p:sp>
      <p:sp>
        <p:nvSpPr>
          <p:cNvPr id="2" name="矩形 1"/>
          <p:cNvSpPr/>
          <p:nvPr/>
        </p:nvSpPr>
        <p:spPr>
          <a:xfrm>
            <a:off x="920750" y="1616075"/>
            <a:ext cx="7092950" cy="461963"/>
          </a:xfrm>
          <a:prstGeom prst="rect">
            <a:avLst/>
          </a:prstGeom>
        </p:spPr>
        <p:txBody>
          <a:bodyPr lIns="91410" tIns="45705" rIns="91410" bIns="45705">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2">
                    <a:lumMod val="50000"/>
                  </a:schemeClr>
                </a:solidFill>
                <a:effectLst/>
                <a:uLnTx/>
                <a:uFillTx/>
                <a:latin typeface="宋体" panose="02010600030101010101" pitchFamily="2" charset="-122"/>
                <a:ea typeface="宋体" panose="02010600030101010101" pitchFamily="2" charset="-122"/>
                <a:cs typeface="+mn-cs"/>
              </a:rPr>
              <a:t>    </a:t>
            </a:r>
            <a:r>
              <a:rPr kumimoji="0" lang="zh-CN" altLang="en-US" sz="2000" b="1" i="0" u="none" strike="noStrike" kern="1200" cap="none" spc="0" normalizeH="0" baseline="0" noProof="0" dirty="0">
                <a:ln>
                  <a:noFill/>
                </a:ln>
                <a:solidFill>
                  <a:schemeClr val="bg2">
                    <a:lumMod val="50000"/>
                  </a:schemeClr>
                </a:solidFill>
                <a:effectLst/>
                <a:uLnTx/>
                <a:uFillTx/>
                <a:latin typeface="宋体" panose="02010600030101010101" pitchFamily="2" charset="-122"/>
                <a:ea typeface="宋体" panose="02010600030101010101" pitchFamily="2" charset="-122"/>
                <a:cs typeface="+mn-cs"/>
              </a:rPr>
              <a:t>图书馆订购和试用的数据库、知识库、数据研究平台。</a:t>
            </a:r>
            <a:endParaRPr kumimoji="0" lang="zh-CN" altLang="en-US" sz="2000" b="1" i="0" u="none" strike="noStrike" kern="1200" cap="none" spc="0" normalizeH="0" baseline="0" noProof="0" dirty="0">
              <a:ln>
                <a:noFill/>
              </a:ln>
              <a:solidFill>
                <a:schemeClr val="bg2">
                  <a:lumMod val="50000"/>
                </a:schemeClr>
              </a:solidFill>
              <a:effectLst/>
              <a:uLnTx/>
              <a:uFillTx/>
              <a:latin typeface="宋体" panose="02010600030101010101" pitchFamily="2" charset="-122"/>
              <a:ea typeface="宋体" panose="02010600030101010101" pitchFamily="2" charset="-122"/>
              <a:cs typeface="+mn-cs"/>
            </a:endParaRPr>
          </a:p>
        </p:txBody>
      </p:sp>
      <p:sp>
        <p:nvSpPr>
          <p:cNvPr id="114694" name="TextBox 8"/>
          <p:cNvSpPr txBox="1"/>
          <p:nvPr/>
        </p:nvSpPr>
        <p:spPr>
          <a:xfrm>
            <a:off x="2735263" y="3030538"/>
            <a:ext cx="3025775" cy="400050"/>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2000" b="1" dirty="0">
                <a:solidFill>
                  <a:srgbClr val="0B87D6"/>
                </a:solidFill>
                <a:latin typeface="宋体" panose="02010600030101010101" pitchFamily="2" charset="-122"/>
                <a:ea typeface="宋体" panose="02010600030101010101" pitchFamily="2" charset="-122"/>
              </a:rPr>
              <a:t>师范教育专题数据库</a:t>
            </a:r>
            <a:endParaRPr lang="zh-CN" altLang="en-US" sz="2000" b="1" dirty="0">
              <a:solidFill>
                <a:srgbClr val="0B87D6"/>
              </a:solidFill>
              <a:latin typeface="宋体" panose="02010600030101010101" pitchFamily="2" charset="-122"/>
              <a:ea typeface="宋体" panose="02010600030101010101" pitchFamily="2" charset="-122"/>
            </a:endParaRPr>
          </a:p>
        </p:txBody>
      </p:sp>
      <p:sp>
        <p:nvSpPr>
          <p:cNvPr id="114695" name="TextBox 11"/>
          <p:cNvSpPr txBox="1"/>
          <p:nvPr/>
        </p:nvSpPr>
        <p:spPr>
          <a:xfrm>
            <a:off x="2887663" y="3471863"/>
            <a:ext cx="2089150" cy="400050"/>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000" b="1" dirty="0">
                <a:solidFill>
                  <a:srgbClr val="0B87D6"/>
                </a:solidFill>
                <a:latin typeface="宋体" panose="02010600030101010101" pitchFamily="2" charset="-122"/>
                <a:ea typeface="宋体" panose="02010600030101010101" pitchFamily="2" charset="-122"/>
              </a:rPr>
              <a:t>……</a:t>
            </a:r>
            <a:endParaRPr lang="zh-CN" altLang="en-US" sz="2000" b="1" dirty="0">
              <a:solidFill>
                <a:srgbClr val="0B87D6"/>
              </a:solidFill>
              <a:latin typeface="宋体" panose="02010600030101010101" pitchFamily="2" charset="-122"/>
              <a:ea typeface="宋体" panose="02010600030101010101" pitchFamily="2" charset="-122"/>
            </a:endParaRPr>
          </a:p>
        </p:txBody>
      </p:sp>
      <p:sp>
        <p:nvSpPr>
          <p:cNvPr id="114696" name="TextBox 13"/>
          <p:cNvSpPr txBox="1"/>
          <p:nvPr/>
        </p:nvSpPr>
        <p:spPr>
          <a:xfrm>
            <a:off x="2735263" y="2082800"/>
            <a:ext cx="3267075" cy="400050"/>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zh-CN" sz="2000" b="1" dirty="0">
                <a:solidFill>
                  <a:srgbClr val="0B87D6"/>
                </a:solidFill>
                <a:latin typeface="宋体" panose="02010600030101010101" pitchFamily="2" charset="-122"/>
                <a:ea typeface="宋体" panose="02010600030101010101" pitchFamily="2" charset="-122"/>
              </a:rPr>
              <a:t>知网系列</a:t>
            </a:r>
            <a:r>
              <a:rPr lang="zh-CN" altLang="en-US" sz="2000" b="1" dirty="0">
                <a:solidFill>
                  <a:srgbClr val="0B87D6"/>
                </a:solidFill>
                <a:latin typeface="宋体" panose="02010600030101010101" pitchFamily="2" charset="-122"/>
                <a:ea typeface="宋体" panose="02010600030101010101" pitchFamily="2" charset="-122"/>
              </a:rPr>
              <a:t>产品</a:t>
            </a:r>
            <a:endParaRPr lang="en-US" altLang="zh-CN" sz="2000" b="1" dirty="0">
              <a:solidFill>
                <a:srgbClr val="0B87D6"/>
              </a:solidFill>
              <a:latin typeface="宋体" panose="02010600030101010101" pitchFamily="2" charset="-122"/>
              <a:ea typeface="宋体" panose="02010600030101010101" pitchFamily="2" charset="-122"/>
            </a:endParaRPr>
          </a:p>
        </p:txBody>
      </p:sp>
      <p:sp>
        <p:nvSpPr>
          <p:cNvPr id="114697" name="TextBox 14"/>
          <p:cNvSpPr txBox="1"/>
          <p:nvPr/>
        </p:nvSpPr>
        <p:spPr>
          <a:xfrm>
            <a:off x="2741613" y="2544763"/>
            <a:ext cx="3451225" cy="400050"/>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zh-CN" sz="2000" b="1" dirty="0">
                <a:solidFill>
                  <a:srgbClr val="0B87D6"/>
                </a:solidFill>
                <a:latin typeface="宋体" panose="02010600030101010101" pitchFamily="2" charset="-122"/>
                <a:ea typeface="宋体" panose="02010600030101010101" pitchFamily="2" charset="-122"/>
              </a:rPr>
              <a:t>超星读秀知识库</a:t>
            </a:r>
            <a:endParaRPr lang="zh-CN" altLang="en-US" sz="2000" b="1" dirty="0">
              <a:solidFill>
                <a:srgbClr val="0B87D6"/>
              </a:solidFill>
              <a:latin typeface="宋体" panose="02010600030101010101" pitchFamily="2" charset="-122"/>
              <a:ea typeface="宋体" panose="02010600030101010101" pitchFamily="2" charset="-122"/>
            </a:endParaRPr>
          </a:p>
        </p:txBody>
      </p:sp>
      <p:pic>
        <p:nvPicPr>
          <p:cNvPr id="114698" name="Picture 4"/>
          <p:cNvPicPr>
            <a:picLocks noChangeAspect="1"/>
          </p:cNvPicPr>
          <p:nvPr/>
        </p:nvPicPr>
        <p:blipFill>
          <a:blip r:embed="rId1"/>
          <a:stretch>
            <a:fillRect/>
          </a:stretch>
        </p:blipFill>
        <p:spPr>
          <a:xfrm>
            <a:off x="2349500" y="2185988"/>
            <a:ext cx="260350" cy="255587"/>
          </a:xfrm>
          <a:prstGeom prst="rect">
            <a:avLst/>
          </a:prstGeom>
          <a:noFill/>
          <a:ln w="9525">
            <a:noFill/>
          </a:ln>
        </p:spPr>
      </p:pic>
      <p:pic>
        <p:nvPicPr>
          <p:cNvPr id="114699" name="Picture 4"/>
          <p:cNvPicPr>
            <a:picLocks noChangeAspect="1"/>
          </p:cNvPicPr>
          <p:nvPr/>
        </p:nvPicPr>
        <p:blipFill>
          <a:blip r:embed="rId1"/>
          <a:stretch>
            <a:fillRect/>
          </a:stretch>
        </p:blipFill>
        <p:spPr>
          <a:xfrm>
            <a:off x="2365375" y="2647950"/>
            <a:ext cx="260350" cy="255588"/>
          </a:xfrm>
          <a:prstGeom prst="rect">
            <a:avLst/>
          </a:prstGeom>
          <a:noFill/>
          <a:ln w="9525">
            <a:noFill/>
          </a:ln>
        </p:spPr>
      </p:pic>
      <p:pic>
        <p:nvPicPr>
          <p:cNvPr id="114700" name="Picture 4"/>
          <p:cNvPicPr>
            <a:picLocks noChangeAspect="1"/>
          </p:cNvPicPr>
          <p:nvPr/>
        </p:nvPicPr>
        <p:blipFill>
          <a:blip r:embed="rId1"/>
          <a:stretch>
            <a:fillRect/>
          </a:stretch>
        </p:blipFill>
        <p:spPr>
          <a:xfrm>
            <a:off x="2381250" y="3082925"/>
            <a:ext cx="260350" cy="255588"/>
          </a:xfrm>
          <a:prstGeom prst="rect">
            <a:avLst/>
          </a:prstGeom>
          <a:noFill/>
          <a:ln w="9525">
            <a:noFill/>
          </a:ln>
        </p:spPr>
      </p:pic>
      <p:pic>
        <p:nvPicPr>
          <p:cNvPr id="114701" name="Picture 4"/>
          <p:cNvPicPr>
            <a:picLocks noChangeAspect="1"/>
          </p:cNvPicPr>
          <p:nvPr/>
        </p:nvPicPr>
        <p:blipFill>
          <a:blip r:embed="rId1"/>
          <a:stretch>
            <a:fillRect/>
          </a:stretch>
        </p:blipFill>
        <p:spPr>
          <a:xfrm>
            <a:off x="2381250" y="3543300"/>
            <a:ext cx="260350" cy="255588"/>
          </a:xfrm>
          <a:prstGeom prst="rect">
            <a:avLst/>
          </a:prstGeom>
          <a:noFill/>
          <a:ln w="9525">
            <a:noFill/>
          </a:ln>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4" name="Rectangle 3"/>
          <p:cNvSpPr>
            <a:spLocks noGrp="1"/>
          </p:cNvSpPr>
          <p:nvPr>
            <p:ph idx="1"/>
          </p:nvPr>
        </p:nvSpPr>
        <p:spPr>
          <a:xfrm>
            <a:off x="614045" y="1235710"/>
            <a:ext cx="2679700" cy="515938"/>
          </a:xfrm>
        </p:spPr>
        <p:txBody>
          <a:bodyPr vert="horz" wrap="square" lIns="68558" tIns="34289" rIns="68558" bIns="34289" anchor="t"/>
          <a:p>
            <a:pPr marL="0" indent="0" eaLnBrk="1" hangingPunct="1">
              <a:buNone/>
            </a:pPr>
            <a:r>
              <a:rPr lang="en-US" altLang="zh-CN" sz="2800" b="1" dirty="0">
                <a:solidFill>
                  <a:srgbClr val="8A0DA3"/>
                </a:solidFill>
                <a:latin typeface="华文中宋" panose="02010600040101010101" pitchFamily="2" charset="-122"/>
                <a:ea typeface="华文中宋" panose="02010600040101010101" pitchFamily="2" charset="-122"/>
                <a:sym typeface="+mn-ea"/>
              </a:rPr>
              <a:t>2、电子资源</a:t>
            </a:r>
            <a:endParaRPr lang="zh-CN" altLang="en-US" sz="2800" dirty="0">
              <a:latin typeface="华文中宋" panose="02010600040101010101" pitchFamily="2" charset="-122"/>
              <a:ea typeface="华文中宋" panose="02010600040101010101" pitchFamily="2" charset="-122"/>
            </a:endParaRPr>
          </a:p>
          <a:p>
            <a:pPr marL="0" indent="0" eaLnBrk="1" hangingPunct="1">
              <a:buNone/>
            </a:pPr>
            <a:endParaRPr lang="zh-CN" altLang="en-US" dirty="0">
              <a:latin typeface="华文中宋" panose="02010600040101010101" pitchFamily="2" charset="-122"/>
              <a:ea typeface="华文中宋" panose="02010600040101010101" pitchFamily="2" charset="-122"/>
            </a:endParaRPr>
          </a:p>
        </p:txBody>
      </p:sp>
      <p:sp>
        <p:nvSpPr>
          <p:cNvPr id="115715" name="Rectangle 2"/>
          <p:cNvSpPr>
            <a:spLocks noGrp="1"/>
          </p:cNvSpPr>
          <p:nvPr>
            <p:ph type="title"/>
          </p:nvPr>
        </p:nvSpPr>
        <p:spPr>
          <a:xfrm>
            <a:off x="519113" y="292418"/>
            <a:ext cx="8229600" cy="755650"/>
          </a:xfrm>
        </p:spPr>
        <p:txBody>
          <a:bodyPr vert="horz" wrap="square" lIns="68558" tIns="34289" rIns="68558" bIns="34289" anchor="ctr"/>
          <a:p>
            <a:pPr eaLnBrk="1" hangingPunct="1"/>
            <a:r>
              <a:rPr lang="zh-CN" altLang="en-US" sz="3600" b="1" dirty="0">
                <a:latin typeface="华文中宋" panose="02010600040101010101" pitchFamily="2" charset="-122"/>
                <a:ea typeface="华文中宋" panose="02010600040101010101" pitchFamily="2" charset="-122"/>
              </a:rPr>
              <a:t>三</a:t>
            </a:r>
            <a:r>
              <a:rPr lang="zh-CN" altLang="zh-CN" sz="3600" b="1" dirty="0">
                <a:latin typeface="华文中宋" panose="02010600040101010101" pitchFamily="2" charset="-122"/>
                <a:ea typeface="华文中宋" panose="02010600040101010101" pitchFamily="2" charset="-122"/>
              </a:rPr>
              <a:t>、网络资源</a:t>
            </a:r>
            <a:r>
              <a:rPr lang="zh-CN" altLang="en-US" sz="3600" b="1" dirty="0">
                <a:latin typeface="华文中宋" panose="02010600040101010101" pitchFamily="2" charset="-122"/>
                <a:ea typeface="华文中宋" panose="02010600040101010101" pitchFamily="2" charset="-122"/>
              </a:rPr>
              <a:t>及利用</a:t>
            </a:r>
            <a:endParaRPr lang="en-US" altLang="zh-CN" sz="3600" dirty="0">
              <a:latin typeface="华文中宋" panose="02010600040101010101" pitchFamily="2" charset="-122"/>
              <a:ea typeface="华文中宋" panose="02010600040101010101" pitchFamily="2" charset="-122"/>
            </a:endParaRPr>
          </a:p>
        </p:txBody>
      </p:sp>
      <p:sp>
        <p:nvSpPr>
          <p:cNvPr id="6" name="五边形 5"/>
          <p:cNvSpPr/>
          <p:nvPr/>
        </p:nvSpPr>
        <p:spPr>
          <a:xfrm>
            <a:off x="1583668" y="2345316"/>
            <a:ext cx="1988556" cy="478478"/>
          </a:xfrm>
          <a:prstGeom prst="homePlat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chemeClr val="tx1"/>
                </a:solidFill>
                <a:effectLst/>
                <a:uLnTx/>
                <a:uFillTx/>
                <a:latin typeface="+mn-lt"/>
                <a:ea typeface="+mn-ea"/>
                <a:cs typeface="+mn-cs"/>
              </a:rPr>
              <a:t>中文电子资源</a:t>
            </a:r>
            <a:endParaRPr kumimoji="0" lang="zh-CN" altLang="en-US"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五边形 7"/>
          <p:cNvSpPr/>
          <p:nvPr/>
        </p:nvSpPr>
        <p:spPr>
          <a:xfrm>
            <a:off x="1583668" y="4285832"/>
            <a:ext cx="1987200" cy="478800"/>
          </a:xfrm>
          <a:prstGeom prst="homePlat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chemeClr val="tx1"/>
                </a:solidFill>
                <a:effectLst/>
                <a:uLnTx/>
                <a:uFillTx/>
                <a:latin typeface="+mn-lt"/>
                <a:ea typeface="+mn-ea"/>
                <a:cs typeface="+mn-cs"/>
              </a:rPr>
              <a:t>外文电子资源</a:t>
            </a:r>
            <a:endParaRPr kumimoji="0" lang="zh-CN" altLang="en-US"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11" name="流程图: 磁盘 10"/>
          <p:cNvSpPr/>
          <p:nvPr/>
        </p:nvSpPr>
        <p:spPr>
          <a:xfrm>
            <a:off x="4289249" y="1298755"/>
            <a:ext cx="3531600" cy="453600"/>
          </a:xfrm>
          <a:prstGeom prst="flowChartMagneticDisk">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2000" b="0" i="0" u="none" strike="noStrike" kern="1200" cap="none" spc="0" normalizeH="0" baseline="0" noProof="0" dirty="0">
                <a:ln>
                  <a:noFill/>
                </a:ln>
                <a:solidFill>
                  <a:schemeClr val="tx1"/>
                </a:solidFill>
                <a:effectLst/>
                <a:uLnTx/>
                <a:uFillTx/>
                <a:latin typeface="+mn-lt"/>
                <a:ea typeface="+mn-ea"/>
                <a:cs typeface="+mn-cs"/>
              </a:rPr>
              <a:t>知网系列数据库</a:t>
            </a:r>
            <a:endParaRPr kumimoji="0" lang="zh-CN" alt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流程图: 磁盘 11"/>
          <p:cNvSpPr/>
          <p:nvPr/>
        </p:nvSpPr>
        <p:spPr>
          <a:xfrm>
            <a:off x="4289405" y="1814927"/>
            <a:ext cx="3531600" cy="453600"/>
          </a:xfrm>
          <a:prstGeom prst="flowChartMagneticDisk">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0" i="0" u="none" strike="noStrike" kern="1200" cap="none" spc="0" normalizeH="0" baseline="0" noProof="0" dirty="0">
                <a:ln>
                  <a:noFill/>
                </a:ln>
                <a:solidFill>
                  <a:schemeClr val="tx1"/>
                </a:solidFill>
                <a:effectLst/>
                <a:uLnTx/>
                <a:uFillTx/>
                <a:latin typeface="华文楷体" panose="02010600040101010101" pitchFamily="2" charset="-122"/>
                <a:ea typeface="+mn-ea"/>
                <a:cs typeface="+mn-cs"/>
              </a:rPr>
              <a:t>独秀知识库</a:t>
            </a:r>
            <a:endParaRPr kumimoji="0" lang="zh-CN" altLang="en-US" sz="2000" b="0" i="0" u="none" strike="noStrike" kern="1200" cap="none" spc="0" normalizeH="0" baseline="0" noProof="0" dirty="0">
              <a:ln>
                <a:noFill/>
              </a:ln>
              <a:solidFill>
                <a:schemeClr val="tx1"/>
              </a:solidFill>
              <a:effectLst/>
              <a:uLnTx/>
              <a:uFillTx/>
              <a:latin typeface="华文楷体" panose="02010600040101010101" pitchFamily="2" charset="-122"/>
              <a:ea typeface="+mn-ea"/>
              <a:cs typeface="+mn-cs"/>
            </a:endParaRPr>
          </a:p>
        </p:txBody>
      </p:sp>
      <p:sp>
        <p:nvSpPr>
          <p:cNvPr id="13" name="流程图: 磁盘 12"/>
          <p:cNvSpPr/>
          <p:nvPr/>
        </p:nvSpPr>
        <p:spPr>
          <a:xfrm>
            <a:off x="4326027" y="2358018"/>
            <a:ext cx="3531600" cy="453600"/>
          </a:xfrm>
          <a:prstGeom prst="flowChartMagneticDisk">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2000" b="0" i="0" u="none" strike="noStrike" kern="1200" cap="none" spc="0" normalizeH="0" baseline="0" noProof="0" dirty="0">
                <a:ln>
                  <a:noFill/>
                </a:ln>
                <a:solidFill>
                  <a:schemeClr val="tx1"/>
                </a:solidFill>
                <a:effectLst/>
                <a:uLnTx/>
                <a:uFillTx/>
                <a:latin typeface="+mn-lt"/>
                <a:ea typeface="+mn-ea"/>
                <a:cs typeface="+mn-cs"/>
              </a:rPr>
              <a:t>博看人文社科期刊库</a:t>
            </a:r>
            <a:endParaRPr kumimoji="0" lang="zh-CN" alt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流程图: 磁盘 13"/>
          <p:cNvSpPr/>
          <p:nvPr/>
        </p:nvSpPr>
        <p:spPr>
          <a:xfrm>
            <a:off x="4326161" y="2893088"/>
            <a:ext cx="3531600" cy="453600"/>
          </a:xfrm>
          <a:prstGeom prst="flowChartMagneticDisk">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2000" b="0" i="0" u="none" strike="noStrike" kern="1200" cap="none" spc="0" normalizeH="0" baseline="0" noProof="0" dirty="0">
                <a:ln>
                  <a:noFill/>
                </a:ln>
                <a:solidFill>
                  <a:schemeClr val="tx1"/>
                </a:solidFill>
                <a:effectLst/>
                <a:uLnTx/>
                <a:uFillTx/>
                <a:latin typeface="+mn-lt"/>
                <a:ea typeface="+mn-ea"/>
                <a:cs typeface="+mn-cs"/>
              </a:rPr>
              <a:t>师范教育专题数据库</a:t>
            </a:r>
            <a:endParaRPr kumimoji="0" lang="zh-CN" alt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流程图: 磁盘 14"/>
          <p:cNvSpPr/>
          <p:nvPr/>
        </p:nvSpPr>
        <p:spPr>
          <a:xfrm>
            <a:off x="4325946" y="4047423"/>
            <a:ext cx="3531600" cy="456529"/>
          </a:xfrm>
          <a:prstGeom prst="flowChartMagneticDisk">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2000" b="0" i="0" u="none" strike="noStrike" kern="1200" cap="none" spc="0" normalizeH="0" baseline="0" noProof="0" dirty="0">
                <a:ln>
                  <a:noFill/>
                </a:ln>
                <a:solidFill>
                  <a:schemeClr val="tx1"/>
                </a:solidFill>
                <a:effectLst/>
                <a:uLnTx/>
                <a:uFillTx/>
                <a:latin typeface="+mn-lt"/>
                <a:ea typeface="+mn-ea"/>
                <a:cs typeface="+mn-cs"/>
              </a:rPr>
              <a:t>国道外文数据库</a:t>
            </a:r>
            <a:endParaRPr kumimoji="0" lang="zh-CN" alt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流程图: 磁盘 15"/>
          <p:cNvSpPr/>
          <p:nvPr/>
        </p:nvSpPr>
        <p:spPr>
          <a:xfrm>
            <a:off x="4326526" y="4565361"/>
            <a:ext cx="3531600" cy="456529"/>
          </a:xfrm>
          <a:prstGeom prst="flowChartMagneticDisk">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0" i="0" u="none" strike="noStrike" kern="1200" cap="none" spc="0" normalizeH="0" baseline="0" noProof="0" dirty="0" err="1">
                <a:ln>
                  <a:noFill/>
                </a:ln>
                <a:solidFill>
                  <a:schemeClr val="tx1"/>
                </a:solidFill>
                <a:effectLst/>
                <a:uLnTx/>
                <a:uFillTx/>
                <a:latin typeface="+mn-lt"/>
                <a:ea typeface="+mn-ea"/>
                <a:cs typeface="+mn-cs"/>
              </a:rPr>
              <a:t>SpringerLink</a:t>
            </a:r>
            <a:endParaRPr kumimoji="0" lang="zh-CN" alt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流程图: 磁盘 1"/>
          <p:cNvSpPr/>
          <p:nvPr/>
        </p:nvSpPr>
        <p:spPr>
          <a:xfrm>
            <a:off x="4326161" y="3420773"/>
            <a:ext cx="3531600" cy="453600"/>
          </a:xfrm>
          <a:prstGeom prst="flowChartMagneticDisk">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0" i="0" u="none" strike="noStrike" kern="1200" cap="none" spc="0" normalizeH="0" baseline="0" noProof="0" dirty="0">
                <a:ln>
                  <a:noFill/>
                </a:ln>
                <a:solidFill>
                  <a:schemeClr val="tx1"/>
                </a:solidFill>
                <a:effectLst/>
                <a:uLnTx/>
                <a:uFillTx/>
                <a:latin typeface="+mn-lt"/>
                <a:ea typeface="+mn-ea"/>
                <a:cs typeface="+mn-cs"/>
              </a:rPr>
              <a:t>联图随书光盘</a:t>
            </a:r>
            <a:endParaRPr kumimoji="0" lang="zh-CN" altLang="en-US"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95605" y="1268730"/>
            <a:ext cx="8317230" cy="3325495"/>
          </a:xfrm>
        </p:spPr>
        <p:txBody>
          <a:bodyPr vert="horz" wrap="square" lIns="68558" tIns="34289" rIns="68558" bIns="34289" numCol="1" rtlCol="0" anchor="t" anchorCtr="0" compatLnSpc="1">
            <a:norm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srgbClr val="9C11E9"/>
                </a:solidFill>
                <a:effectLst/>
                <a:uLnTx/>
                <a:uFillTx/>
                <a:latin typeface="华文中宋" panose="02010600040101010101" pitchFamily="2" charset="-122"/>
                <a:ea typeface="华文中宋" panose="02010600040101010101" pitchFamily="2" charset="-122"/>
                <a:cs typeface="+mn-cs"/>
              </a:rPr>
              <a:t>  3.</a:t>
            </a:r>
            <a:r>
              <a:rPr kumimoji="0" lang="zh-CN" altLang="zh-CN" sz="2800" b="1" i="0" u="none" strike="noStrike" kern="1200" cap="none" spc="0" normalizeH="0" baseline="0" noProof="0" dirty="0">
                <a:ln>
                  <a:noFill/>
                </a:ln>
                <a:solidFill>
                  <a:srgbClr val="9C11E9"/>
                </a:solidFill>
                <a:effectLst/>
                <a:uLnTx/>
                <a:uFillTx/>
                <a:latin typeface="华文中宋" panose="02010600040101010101" pitchFamily="2" charset="-122"/>
                <a:ea typeface="华文中宋" panose="02010600040101010101" pitchFamily="2" charset="-122"/>
                <a:cs typeface="+mn-cs"/>
              </a:rPr>
              <a:t>知网系列数据库</a:t>
            </a:r>
            <a:endParaRPr kumimoji="0" lang="zh-CN" altLang="zh-CN" sz="2800" b="1" i="0" u="none" strike="noStrike" kern="1200" cap="none" spc="0" normalizeH="0" baseline="0" noProof="0" dirty="0">
              <a:ln>
                <a:noFill/>
              </a:ln>
              <a:solidFill>
                <a:srgbClr val="9C11E9"/>
              </a:solidFill>
              <a:effectLst/>
              <a:uLnTx/>
              <a:uFillTx/>
              <a:latin typeface="华文中宋" panose="02010600040101010101" pitchFamily="2" charset="-122"/>
              <a:ea typeface="华文中宋" panose="02010600040101010101" pitchFamily="2" charset="-122"/>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zh-CN" altLang="en-US" sz="2800" b="1" i="0" u="none" strike="noStrike" kern="1200" cap="none" spc="0" normalizeH="0" baseline="0" noProof="0" dirty="0">
              <a:ln>
                <a:noFill/>
              </a:ln>
              <a:solidFill>
                <a:srgbClr val="9C11E9"/>
              </a:solidFill>
              <a:effectLst/>
              <a:uLnTx/>
              <a:uFillTx/>
              <a:latin typeface="华文中宋" panose="02010600040101010101" pitchFamily="2" charset="-122"/>
              <a:ea typeface="华文中宋" panose="02010600040101010101" pitchFamily="2" charset="-122"/>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 </a:t>
            </a:r>
            <a:r>
              <a:rPr kumimoji="0" lang="zh-CN" altLang="zh-CN" sz="2000" b="0" i="0" u="none" strike="noStrike" kern="1200" cap="none" spc="0" normalizeH="0" baseline="0" noProof="0" dirty="0">
                <a:ln>
                  <a:noFill/>
                </a:ln>
                <a:solidFill>
                  <a:schemeClr val="tx1"/>
                </a:solidFill>
                <a:effectLst/>
                <a:uLnTx/>
                <a:uFillTx/>
                <a:latin typeface="+mn-lt"/>
                <a:ea typeface="+mn-ea"/>
                <a:cs typeface="+mn-cs"/>
              </a:rPr>
              <a:t>中国知网简称CNKI，CNKI工程是以实现全社会知识资源传播共享与增值利用为目标的信息化建设项目</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a:t>
            </a:r>
            <a:r>
              <a:rPr kumimoji="0" lang="zh-CN" altLang="zh-CN" sz="2000" b="0" i="0" u="none" strike="noStrike" kern="1200" cap="none" spc="0" normalizeH="0" baseline="0" noProof="0" dirty="0">
                <a:ln>
                  <a:noFill/>
                </a:ln>
                <a:solidFill>
                  <a:schemeClr val="tx1"/>
                </a:solidFill>
                <a:effectLst/>
                <a:uLnTx/>
                <a:uFillTx/>
                <a:latin typeface="+mn-lt"/>
                <a:ea typeface="+mn-ea"/>
                <a:cs typeface="+mn-cs"/>
              </a:rPr>
              <a:t>内容覆盖自然科学、工程技术、农业、哲学、医学、人文社会科学等各个领域，全文文献总量3千多万篇。产品分为十大专辑，十大专辑下分为168个专题和近3600个子栏目。</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我校订购</a:t>
            </a:r>
            <a:r>
              <a:rPr kumimoji="0" lang="en-US" altLang="zh-CN" sz="2000" b="0" i="0" u="none" strike="noStrike" kern="1200" cap="none" spc="0" normalizeH="0" baseline="0" noProof="0" dirty="0">
                <a:ln>
                  <a:noFill/>
                </a:ln>
                <a:solidFill>
                  <a:schemeClr val="tx1"/>
                </a:solidFill>
                <a:effectLst/>
                <a:uLnTx/>
                <a:uFillTx/>
                <a:latin typeface="+mn-lt"/>
                <a:ea typeface="+mn-ea"/>
                <a:cs typeface="+mn-cs"/>
              </a:rPr>
              <a:t>CNKI</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系列</a:t>
            </a:r>
            <a:r>
              <a:rPr kumimoji="0" lang="en-US" altLang="zh-CN" sz="2000" b="0" i="0" u="none" strike="noStrike" kern="1200" cap="none" spc="0" normalizeH="0" baseline="0" noProof="0" dirty="0">
                <a:ln>
                  <a:noFill/>
                </a:ln>
                <a:solidFill>
                  <a:schemeClr val="tx1"/>
                </a:solidFill>
                <a:effectLst/>
                <a:uLnTx/>
                <a:uFillTx/>
                <a:latin typeface="+mn-lt"/>
                <a:ea typeface="+mn-ea"/>
                <a:cs typeface="+mn-cs"/>
              </a:rPr>
              <a:t>23</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个数据库。</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zh-CN" sz="2000" b="0" i="0" u="none" strike="noStrike" kern="1200" cap="none" spc="0" normalizeH="0" baseline="0" noProof="0" dirty="0">
                <a:ln>
                  <a:noFill/>
                </a:ln>
                <a:solidFill>
                  <a:schemeClr val="tx1"/>
                </a:solidFill>
                <a:effectLst/>
                <a:uLnTx/>
                <a:uFillTx/>
                <a:latin typeface="+mn-lt"/>
                <a:ea typeface="+mn-ea"/>
                <a:cs typeface="+mn-cs"/>
              </a:rPr>
              <a:t>中国知网文献特点：中文日更新，英文月更新；最早期刊追溯至1915年；PDF和CAJ两种下载方式</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a:t>
            </a:r>
            <a:endParaRPr kumimoji="0" lang="en-US" altLang="zh-CN" sz="21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6739" name="标题 1"/>
          <p:cNvSpPr>
            <a:spLocks noGrp="1"/>
          </p:cNvSpPr>
          <p:nvPr>
            <p:ph type="title"/>
          </p:nvPr>
        </p:nvSpPr>
        <p:spPr>
          <a:xfrm>
            <a:off x="628650" y="274955"/>
            <a:ext cx="6497955" cy="865505"/>
          </a:xfrm>
        </p:spPr>
        <p:txBody>
          <a:bodyPr vert="horz" wrap="square" lIns="68558" tIns="34289" rIns="68558" bIns="34289" anchor="ctr"/>
          <a:p>
            <a:pPr eaLnBrk="1" hangingPunct="1"/>
            <a:r>
              <a:rPr lang="zh-CN" altLang="en-US" sz="3600" b="1" dirty="0">
                <a:latin typeface="华文中宋" panose="02010600040101010101" pitchFamily="2" charset="-122"/>
                <a:ea typeface="华文中宋" panose="02010600040101010101" pitchFamily="2" charset="-122"/>
              </a:rPr>
              <a:t>三、网络资源及利用</a:t>
            </a:r>
            <a:endParaRPr lang="zh-CN" altLang="en-US" sz="3600" b="1" dirty="0">
              <a:latin typeface="华文中宋" panose="02010600040101010101" pitchFamily="2" charset="-122"/>
              <a:ea typeface="华文中宋" panose="02010600040101010101" pitchFamily="2"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2" name="内容占位符 2"/>
          <p:cNvSpPr>
            <a:spLocks noGrp="1"/>
          </p:cNvSpPr>
          <p:nvPr>
            <p:ph idx="1"/>
          </p:nvPr>
        </p:nvSpPr>
        <p:spPr>
          <a:xfrm>
            <a:off x="323850" y="1112838"/>
            <a:ext cx="8362950" cy="3481387"/>
          </a:xfrm>
        </p:spPr>
        <p:txBody>
          <a:bodyPr vert="horz" wrap="square" lIns="68558" tIns="34289" rIns="68558" bIns="34289" anchor="t"/>
          <a:p>
            <a:pPr eaLnBrk="1" hangingPunct="1"/>
            <a:endParaRPr lang="zh-CN" altLang="en-US" dirty="0"/>
          </a:p>
          <a:p>
            <a:pPr eaLnBrk="1" hangingPunct="1"/>
            <a:endParaRPr lang="zh-CN" altLang="en-US" dirty="0"/>
          </a:p>
        </p:txBody>
      </p:sp>
      <p:sp>
        <p:nvSpPr>
          <p:cNvPr id="52227" name="标题 1"/>
          <p:cNvSpPr>
            <a:spLocks noGrp="1" noChangeArrowheads="1"/>
          </p:cNvSpPr>
          <p:nvPr>
            <p:ph type="title"/>
          </p:nvPr>
        </p:nvSpPr>
        <p:spPr>
          <a:xfrm>
            <a:off x="395288" y="222250"/>
            <a:ext cx="8229600" cy="539750"/>
          </a:xfrm>
        </p:spPr>
        <p:txBody>
          <a:bodyPr vert="horz" wrap="square" lIns="68558" tIns="34289" rIns="68558" bIns="34289" numCol="1" rtlCol="0" anchor="ctr" anchorCtr="0" compatLnSpc="1">
            <a:normAutofit fontScale="90000"/>
          </a:bodyPr>
          <a:lstStyle/>
          <a:p>
            <a:pPr marL="0" marR="0" lvl="0" indent="0" algn="l" defTabSz="685800" rtl="0" eaLnBrk="1" fontAlgn="auto" latinLnBrk="0" hangingPunct="1">
              <a:lnSpc>
                <a:spcPct val="90000"/>
              </a:lnSpc>
              <a:spcBef>
                <a:spcPct val="0"/>
              </a:spcBef>
              <a:spcAft>
                <a:spcPts val="0"/>
              </a:spcAft>
              <a:buClrTx/>
              <a:buSzTx/>
              <a:buFontTx/>
              <a:buNone/>
              <a:defRPr/>
            </a:pPr>
            <a:r>
              <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rPr>
              <a:t>三、网络资源及利用</a:t>
            </a:r>
            <a:endParaRPr kumimoji="0" lang="zh-CN" altLang="en-US" sz="4000" b="0"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pic>
        <p:nvPicPr>
          <p:cNvPr id="51204" name="Picture 2"/>
          <p:cNvPicPr>
            <a:picLocks noChangeAspect="1"/>
          </p:cNvPicPr>
          <p:nvPr/>
        </p:nvPicPr>
        <p:blipFill>
          <a:blip r:embed="rId1"/>
          <a:stretch>
            <a:fillRect/>
          </a:stretch>
        </p:blipFill>
        <p:spPr>
          <a:xfrm>
            <a:off x="198438" y="1384300"/>
            <a:ext cx="7199312" cy="3657600"/>
          </a:xfrm>
          <a:prstGeom prst="rect">
            <a:avLst/>
          </a:prstGeom>
          <a:noFill/>
          <a:ln w="9525">
            <a:noFill/>
          </a:ln>
        </p:spPr>
      </p:pic>
      <p:sp>
        <p:nvSpPr>
          <p:cNvPr id="117765" name="矩形 1"/>
          <p:cNvSpPr/>
          <p:nvPr/>
        </p:nvSpPr>
        <p:spPr>
          <a:xfrm>
            <a:off x="395288" y="825500"/>
            <a:ext cx="2700337" cy="461963"/>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400" b="1" dirty="0">
                <a:solidFill>
                  <a:srgbClr val="9C11E9"/>
                </a:solidFill>
                <a:latin typeface="华文中宋" panose="02010600040101010101" pitchFamily="2" charset="-122"/>
                <a:ea typeface="华文中宋" panose="02010600040101010101" pitchFamily="2" charset="-122"/>
              </a:rPr>
              <a:t>3.</a:t>
            </a:r>
            <a:r>
              <a:rPr lang="zh-CN" altLang="zh-CN" sz="2400" b="1" dirty="0">
                <a:solidFill>
                  <a:srgbClr val="9C11E9"/>
                </a:solidFill>
                <a:latin typeface="华文中宋" panose="02010600040101010101" pitchFamily="2" charset="-122"/>
                <a:ea typeface="华文中宋" panose="02010600040101010101" pitchFamily="2" charset="-122"/>
              </a:rPr>
              <a:t>知网系列数据库</a:t>
            </a:r>
            <a:endParaRPr lang="zh-CN" altLang="en-US" sz="2400" b="1" dirty="0">
              <a:solidFill>
                <a:srgbClr val="9C11E9"/>
              </a:solidFill>
              <a:latin typeface="华文中宋" panose="02010600040101010101" pitchFamily="2" charset="-122"/>
              <a:ea typeface="华文中宋" panose="02010600040101010101" pitchFamily="2" charset="-122"/>
            </a:endParaRPr>
          </a:p>
        </p:txBody>
      </p:sp>
      <p:pic>
        <p:nvPicPr>
          <p:cNvPr id="51207" name="Picture 7"/>
          <p:cNvPicPr>
            <a:picLocks noChangeAspect="1"/>
          </p:cNvPicPr>
          <p:nvPr/>
        </p:nvPicPr>
        <p:blipFill>
          <a:blip r:embed="rId2"/>
          <a:stretch>
            <a:fillRect/>
          </a:stretch>
        </p:blipFill>
        <p:spPr>
          <a:xfrm>
            <a:off x="3398838" y="1287463"/>
            <a:ext cx="5205412" cy="334803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1204"/>
                                        </p:tgtEl>
                                        <p:attrNameLst>
                                          <p:attrName>style.visibility</p:attrName>
                                        </p:attrNameLst>
                                      </p:cBhvr>
                                      <p:to>
                                        <p:strVal val="visible"/>
                                      </p:to>
                                    </p:set>
                                    <p:anim calcmode="lin" valueType="num">
                                      <p:cBhvr additive="base">
                                        <p:cTn id="7" dur="500" fill="hold"/>
                                        <p:tgtEl>
                                          <p:spTgt spid="51204"/>
                                        </p:tgtEl>
                                        <p:attrNameLst>
                                          <p:attrName>ppt_x</p:attrName>
                                        </p:attrNameLst>
                                      </p:cBhvr>
                                      <p:tavLst>
                                        <p:tav tm="0">
                                          <p:val>
                                            <p:strVal val="0-#ppt_w/2"/>
                                          </p:val>
                                        </p:tav>
                                        <p:tav tm="100000">
                                          <p:val>
                                            <p:strVal val="#ppt_x"/>
                                          </p:val>
                                        </p:tav>
                                      </p:tavLst>
                                    </p:anim>
                                    <p:anim calcmode="lin" valueType="num">
                                      <p:cBhvr additive="base">
                                        <p:cTn id="8" dur="500" fill="hold"/>
                                        <p:tgtEl>
                                          <p:spTgt spid="512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1207"/>
                                        </p:tgtEl>
                                        <p:attrNameLst>
                                          <p:attrName>style.visibility</p:attrName>
                                        </p:attrNameLst>
                                      </p:cBhvr>
                                      <p:to>
                                        <p:strVal val="visible"/>
                                      </p:to>
                                    </p:set>
                                    <p:anim calcmode="lin" valueType="num">
                                      <p:cBhvr additive="base">
                                        <p:cTn id="13" dur="500" fill="hold"/>
                                        <p:tgtEl>
                                          <p:spTgt spid="51207"/>
                                        </p:tgtEl>
                                        <p:attrNameLst>
                                          <p:attrName>ppt_x</p:attrName>
                                        </p:attrNameLst>
                                      </p:cBhvr>
                                      <p:tavLst>
                                        <p:tav tm="0">
                                          <p:val>
                                            <p:strVal val="1+#ppt_w/2"/>
                                          </p:val>
                                        </p:tav>
                                        <p:tav tm="100000">
                                          <p:val>
                                            <p:strVal val="#ppt_x"/>
                                          </p:val>
                                        </p:tav>
                                      </p:tavLst>
                                    </p:anim>
                                    <p:anim calcmode="lin" valueType="num">
                                      <p:cBhvr additive="base">
                                        <p:cTn id="14" dur="500" fill="hold"/>
                                        <p:tgtEl>
                                          <p:spTgt spid="512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a:xfrm>
            <a:off x="333058" y="925513"/>
            <a:ext cx="8569325" cy="1655763"/>
          </a:xfrm>
        </p:spPr>
        <p:txBody>
          <a:bodyPr vert="horz" wrap="square" lIns="68558" tIns="34289" rIns="68558" bIns="34289" numCol="1" rtlCol="0" anchor="t" anchorCtr="0" compatLnSpc="1">
            <a:norm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2600" b="1" i="0" u="none" strike="noStrike" kern="1200" cap="none" spc="0" normalizeH="0" baseline="0" noProof="0" dirty="0">
                <a:ln>
                  <a:noFill/>
                </a:ln>
                <a:solidFill>
                  <a:srgbClr val="9900CC"/>
                </a:solidFill>
                <a:effectLst/>
                <a:uLnTx/>
                <a:uFillTx/>
                <a:latin typeface="华文中宋" panose="02010600040101010101" pitchFamily="2" charset="-122"/>
                <a:ea typeface="华文中宋" panose="02010600040101010101" pitchFamily="2" charset="-122"/>
                <a:cs typeface="+mn-cs"/>
              </a:rPr>
              <a:t> 4.</a:t>
            </a:r>
            <a:r>
              <a:rPr kumimoji="0" lang="zh-CN" altLang="en-US" sz="2600" b="1" i="0" u="none" strike="noStrike" kern="1200" cap="none" spc="0" normalizeH="0" baseline="0" noProof="0" dirty="0">
                <a:ln>
                  <a:noFill/>
                </a:ln>
                <a:solidFill>
                  <a:srgbClr val="9900CC"/>
                </a:solidFill>
                <a:effectLst/>
                <a:uLnTx/>
                <a:uFillTx/>
                <a:latin typeface="华文中宋" panose="02010600040101010101" pitchFamily="2" charset="-122"/>
                <a:ea typeface="华文中宋" panose="02010600040101010101" pitchFamily="2" charset="-122"/>
                <a:cs typeface="+mn-cs"/>
              </a:rPr>
              <a:t>超星系列产品</a:t>
            </a:r>
            <a:endParaRPr kumimoji="0" lang="en-US" altLang="zh-CN" sz="2600" b="1" i="0" u="none" strike="noStrike" kern="1200" cap="none" spc="0" normalizeH="0" baseline="0" noProof="0" dirty="0">
              <a:ln>
                <a:noFill/>
              </a:ln>
              <a:solidFill>
                <a:srgbClr val="9900CC"/>
              </a:solidFill>
              <a:effectLst/>
              <a:uLnTx/>
              <a:uFillTx/>
              <a:latin typeface="华文中宋" panose="02010600040101010101" pitchFamily="2" charset="-122"/>
              <a:ea typeface="华文中宋" panose="02010600040101010101" pitchFamily="2" charset="-122"/>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000" b="1" i="0" u="none" strike="noStrike" kern="1200" cap="none" spc="0" normalizeH="0" baseline="0" noProof="0" dirty="0">
                <a:ln>
                  <a:noFill/>
                </a:ln>
                <a:solidFill>
                  <a:schemeClr val="tx1"/>
                </a:solidFill>
                <a:effectLst/>
                <a:uLnTx/>
                <a:uFillTx/>
                <a:latin typeface="+mn-ea"/>
                <a:ea typeface="+mn-ea"/>
                <a:cs typeface="+mn-cs"/>
              </a:rPr>
              <a:t>汇雅电子书</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a:t>
            </a:r>
            <a:r>
              <a:rPr kumimoji="0" lang="zh-CN" altLang="zh-CN" sz="2000" b="0" i="0" u="none" strike="noStrike" kern="1200" cap="none" spc="0" normalizeH="0" baseline="0" noProof="0" dirty="0">
                <a:ln>
                  <a:noFill/>
                </a:ln>
                <a:solidFill>
                  <a:schemeClr val="tx1"/>
                </a:solidFill>
                <a:effectLst/>
                <a:uLnTx/>
                <a:uFillTx/>
                <a:latin typeface="+mn-ea"/>
                <a:ea typeface="+mn-ea"/>
                <a:cs typeface="+mn-cs"/>
              </a:rPr>
              <a:t>涵盖中图法</a:t>
            </a:r>
            <a:r>
              <a:rPr kumimoji="0" lang="en-US" altLang="zh-CN" sz="2000" b="0" i="0" u="none" strike="noStrike" kern="1200" cap="none" spc="0" normalizeH="0" baseline="0" noProof="0" dirty="0">
                <a:ln>
                  <a:noFill/>
                </a:ln>
                <a:solidFill>
                  <a:schemeClr val="tx1"/>
                </a:solidFill>
                <a:effectLst/>
                <a:uLnTx/>
                <a:uFillTx/>
                <a:latin typeface="+mn-ea"/>
                <a:ea typeface="+mn-ea"/>
                <a:cs typeface="+mn-cs"/>
              </a:rPr>
              <a:t>22</a:t>
            </a:r>
            <a:r>
              <a:rPr kumimoji="0" lang="zh-CN" altLang="zh-CN" sz="2000" b="0" i="0" u="none" strike="noStrike" kern="1200" cap="none" spc="0" normalizeH="0" baseline="0" noProof="0" dirty="0">
                <a:ln>
                  <a:noFill/>
                </a:ln>
                <a:solidFill>
                  <a:schemeClr val="tx1"/>
                </a:solidFill>
                <a:effectLst/>
                <a:uLnTx/>
                <a:uFillTx/>
                <a:latin typeface="+mn-ea"/>
                <a:ea typeface="+mn-ea"/>
                <a:cs typeface="+mn-cs"/>
              </a:rPr>
              <a:t>大分类，数字化加工中心</a:t>
            </a:r>
            <a:r>
              <a:rPr kumimoji="0" lang="en-US" altLang="zh-CN" sz="2000" b="0" i="0" u="none" strike="noStrike" kern="1200" cap="none" spc="0" normalizeH="0" baseline="0" noProof="0" dirty="0">
                <a:ln>
                  <a:noFill/>
                </a:ln>
                <a:solidFill>
                  <a:schemeClr val="tx1"/>
                </a:solidFill>
                <a:effectLst/>
                <a:uLnTx/>
                <a:uFillTx/>
                <a:latin typeface="+mn-ea"/>
                <a:ea typeface="+mn-ea"/>
                <a:cs typeface="+mn-cs"/>
              </a:rPr>
              <a:t>20</a:t>
            </a:r>
            <a:r>
              <a:rPr kumimoji="0" lang="zh-CN" altLang="zh-CN" sz="2000" b="0" i="0" u="none" strike="noStrike" kern="1200" cap="none" spc="0" normalizeH="0" baseline="0" noProof="0" dirty="0">
                <a:ln>
                  <a:noFill/>
                </a:ln>
                <a:solidFill>
                  <a:schemeClr val="tx1"/>
                </a:solidFill>
                <a:effectLst/>
                <a:uLnTx/>
                <a:uFillTx/>
                <a:latin typeface="+mn-ea"/>
                <a:ea typeface="+mn-ea"/>
                <a:cs typeface="+mn-cs"/>
              </a:rPr>
              <a:t>多个，年加工能力超过</a:t>
            </a:r>
            <a:r>
              <a:rPr kumimoji="0" lang="en-US" altLang="zh-CN" sz="2000" b="0" i="0" u="none" strike="noStrike" kern="1200" cap="none" spc="0" normalizeH="0" baseline="0" noProof="0" dirty="0">
                <a:ln>
                  <a:noFill/>
                </a:ln>
                <a:solidFill>
                  <a:schemeClr val="tx1"/>
                </a:solidFill>
                <a:effectLst/>
                <a:uLnTx/>
                <a:uFillTx/>
                <a:latin typeface="+mn-ea"/>
                <a:ea typeface="+mn-ea"/>
                <a:cs typeface="+mn-cs"/>
              </a:rPr>
              <a:t>30</a:t>
            </a:r>
            <a:r>
              <a:rPr kumimoji="0" lang="zh-CN" altLang="zh-CN" sz="2000" b="0" i="0" u="none" strike="noStrike" kern="1200" cap="none" spc="0" normalizeH="0" baseline="0" noProof="0" dirty="0">
                <a:ln>
                  <a:noFill/>
                </a:ln>
                <a:solidFill>
                  <a:schemeClr val="tx1"/>
                </a:solidFill>
                <a:effectLst/>
                <a:uLnTx/>
                <a:uFillTx/>
                <a:latin typeface="+mn-ea"/>
                <a:ea typeface="+mn-ea"/>
                <a:cs typeface="+mn-cs"/>
              </a:rPr>
              <a:t>万种，并拥有大量珍本善本、民国图书等稀缺文献资源。</a:t>
            </a:r>
            <a:endParaRPr kumimoji="0" lang="en-US" altLang="zh-CN" sz="2000" b="0" i="0" u="none" strike="noStrike" kern="1200" cap="none" spc="0" normalizeH="0" baseline="0" noProof="0" dirty="0">
              <a:ln>
                <a:noFill/>
              </a:ln>
              <a:solidFill>
                <a:schemeClr val="tx1"/>
              </a:solidFill>
              <a:effectLst/>
              <a:uLnTx/>
              <a:uFillTx/>
              <a:latin typeface="+mn-ea"/>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a:ln>
                <a:noFill/>
              </a:ln>
              <a:solidFill>
                <a:schemeClr val="tx1"/>
              </a:solidFill>
              <a:effectLst/>
              <a:uLnTx/>
              <a:uFillTx/>
              <a:latin typeface="+mn-lt"/>
              <a:ea typeface="+mn-ea"/>
              <a:cs typeface="+mn-cs"/>
            </a:endParaRPr>
          </a:p>
        </p:txBody>
      </p:sp>
      <p:sp>
        <p:nvSpPr>
          <p:cNvPr id="53251" name="标题 1"/>
          <p:cNvSpPr>
            <a:spLocks noGrp="1" noChangeArrowheads="1"/>
          </p:cNvSpPr>
          <p:nvPr>
            <p:ph type="title"/>
          </p:nvPr>
        </p:nvSpPr>
        <p:spPr>
          <a:xfrm>
            <a:off x="333058" y="267653"/>
            <a:ext cx="8229600" cy="593725"/>
          </a:xfrm>
        </p:spPr>
        <p:txBody>
          <a:bodyPr vert="horz" wrap="square" lIns="68558" tIns="34289" rIns="68558" bIns="34289" numCol="1" rtlCol="0" anchor="ctr" anchorCtr="0" compatLnSpc="1">
            <a:normAutofit fontScale="90000"/>
          </a:bodyPr>
          <a:lstStyle/>
          <a:p>
            <a:pPr marL="0" marR="0" lvl="0" indent="0" algn="l" defTabSz="685800" rtl="0" eaLnBrk="1" fontAlgn="auto" latinLnBrk="0" hangingPunct="1">
              <a:lnSpc>
                <a:spcPct val="90000"/>
              </a:lnSpc>
              <a:spcBef>
                <a:spcPct val="0"/>
              </a:spcBef>
              <a:spcAft>
                <a:spcPts val="0"/>
              </a:spcAft>
              <a:buClrTx/>
              <a:buSzTx/>
              <a:buFontTx/>
              <a:buNone/>
              <a:defRPr/>
            </a:pPr>
            <a:r>
              <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rPr>
              <a:t>三、网络资源及利用</a:t>
            </a:r>
            <a:endParaRPr kumimoji="0" lang="zh-CN" altLang="en-US" sz="4000" b="0"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pic>
        <p:nvPicPr>
          <p:cNvPr id="4" name="图片 3"/>
          <p:cNvPicPr>
            <a:picLocks noChangeAspect="1"/>
          </p:cNvPicPr>
          <p:nvPr/>
        </p:nvPicPr>
        <p:blipFill>
          <a:blip r:embed="rId1"/>
          <a:stretch>
            <a:fillRect/>
          </a:stretch>
        </p:blipFill>
        <p:spPr>
          <a:xfrm>
            <a:off x="1048385" y="2173605"/>
            <a:ext cx="6678930" cy="277495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57200" y="1006475"/>
            <a:ext cx="8229600" cy="3587750"/>
          </a:xfrm>
        </p:spPr>
        <p:txBody>
          <a:bodyPr vert="horz" wrap="square" lIns="68558" tIns="34289" rIns="68558" bIns="34289" numCol="1" rtlCol="0" anchor="t" anchorCtr="0" compatLnSpc="1">
            <a:norm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srgbClr val="9900CC"/>
                </a:solidFill>
                <a:effectLst/>
                <a:uLnTx/>
                <a:uFillTx/>
                <a:latin typeface="华文中宋" panose="02010600040101010101" pitchFamily="2" charset="-122"/>
                <a:ea typeface="华文中宋" panose="02010600040101010101" pitchFamily="2" charset="-122"/>
                <a:cs typeface="+mn-cs"/>
              </a:rPr>
              <a:t>4.</a:t>
            </a:r>
            <a:r>
              <a:rPr kumimoji="0" lang="zh-CN" altLang="en-US" sz="2800" b="1" i="0" u="none" strike="noStrike" kern="1200" cap="none" spc="0" normalizeH="0" baseline="0" noProof="0" dirty="0">
                <a:ln>
                  <a:noFill/>
                </a:ln>
                <a:solidFill>
                  <a:srgbClr val="9900CC"/>
                </a:solidFill>
                <a:effectLst/>
                <a:uLnTx/>
                <a:uFillTx/>
                <a:latin typeface="华文中宋" panose="02010600040101010101" pitchFamily="2" charset="-122"/>
                <a:ea typeface="华文中宋" panose="02010600040101010101" pitchFamily="2" charset="-122"/>
                <a:cs typeface="+mn-cs"/>
              </a:rPr>
              <a:t>超星系列产品</a:t>
            </a:r>
            <a:endParaRPr kumimoji="0" lang="en-US" altLang="zh-CN" sz="2800" b="1" i="0" u="none" strike="noStrike" kern="1200" cap="none" spc="0" normalizeH="0" baseline="0" noProof="0" dirty="0">
              <a:ln>
                <a:noFill/>
              </a:ln>
              <a:solidFill>
                <a:srgbClr val="9900CC"/>
              </a:solidFill>
              <a:effectLst/>
              <a:uLnTx/>
              <a:uFillTx/>
              <a:latin typeface="华文中宋" panose="02010600040101010101" pitchFamily="2" charset="-122"/>
              <a:ea typeface="华文中宋" panose="02010600040101010101" pitchFamily="2" charset="-122"/>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zh-CN" sz="2000" b="1" i="0" u="none" strike="noStrike" kern="1200" cap="none" spc="0" normalizeH="0" baseline="0" noProof="0" dirty="0">
                <a:ln>
                  <a:noFill/>
                </a:ln>
                <a:solidFill>
                  <a:schemeClr val="tx1"/>
                </a:solidFill>
                <a:effectLst/>
                <a:uLnTx/>
                <a:uFillTx/>
                <a:latin typeface="+mn-lt"/>
                <a:ea typeface="+mn-ea"/>
                <a:cs typeface="+mn-cs"/>
              </a:rPr>
              <a:t>读秀知识库</a:t>
            </a:r>
            <a:r>
              <a:rPr kumimoji="0" lang="zh-CN" altLang="en-US" sz="2000" b="1" i="0" u="none" strike="noStrike" kern="1200" cap="none" spc="0" normalizeH="0" baseline="0" noProof="0" dirty="0">
                <a:ln>
                  <a:noFill/>
                </a:ln>
                <a:solidFill>
                  <a:schemeClr val="tx1"/>
                </a:solidFill>
                <a:effectLst/>
                <a:uLnTx/>
                <a:uFillTx/>
                <a:latin typeface="+mn-lt"/>
                <a:ea typeface="+mn-ea"/>
                <a:cs typeface="+mn-cs"/>
              </a:rPr>
              <a:t>：</a:t>
            </a:r>
            <a:r>
              <a:rPr kumimoji="0" lang="zh-CN" altLang="zh-CN" sz="2000" b="0" i="0" u="none" strike="noStrike" kern="1200" cap="none" spc="0" normalizeH="0" baseline="0" noProof="0" dirty="0">
                <a:ln>
                  <a:noFill/>
                </a:ln>
                <a:solidFill>
                  <a:schemeClr val="tx1"/>
                </a:solidFill>
                <a:effectLst/>
                <a:uLnTx/>
                <a:uFillTx/>
                <a:latin typeface="+mn-lt"/>
                <a:ea typeface="+mn-ea"/>
                <a:cs typeface="+mn-cs"/>
              </a:rPr>
              <a:t>由海量图书等文献资源组成的庞大知识系统，可以对文献资源及其全文内容进行深度检索，并且提供原文传送服务。</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a:ln>
                <a:noFill/>
              </a:ln>
              <a:solidFill>
                <a:schemeClr val="tx1"/>
              </a:solidFill>
              <a:effectLst/>
              <a:uLnTx/>
              <a:uFillTx/>
              <a:latin typeface="+mn-lt"/>
              <a:ea typeface="+mn-ea"/>
              <a:cs typeface="+mn-cs"/>
            </a:endParaRPr>
          </a:p>
        </p:txBody>
      </p:sp>
      <p:sp>
        <p:nvSpPr>
          <p:cNvPr id="54275" name="标题 1"/>
          <p:cNvSpPr>
            <a:spLocks noGrp="1" noChangeArrowheads="1"/>
          </p:cNvSpPr>
          <p:nvPr>
            <p:ph type="title"/>
          </p:nvPr>
        </p:nvSpPr>
        <p:spPr>
          <a:xfrm>
            <a:off x="366713" y="331788"/>
            <a:ext cx="8229600" cy="593725"/>
          </a:xfrm>
        </p:spPr>
        <p:txBody>
          <a:bodyPr vert="horz" wrap="square" lIns="68558" tIns="34289" rIns="68558" bIns="34289" numCol="1" rtlCol="0" anchor="ctr" anchorCtr="0" compatLnSpc="1">
            <a:normAutofit fontScale="90000"/>
          </a:bodyPr>
          <a:lstStyle/>
          <a:p>
            <a:pPr marL="0" marR="0" lvl="0" indent="0" algn="l" defTabSz="685800" rtl="0" eaLnBrk="1" fontAlgn="auto" latinLnBrk="0" hangingPunct="1">
              <a:lnSpc>
                <a:spcPct val="90000"/>
              </a:lnSpc>
              <a:spcBef>
                <a:spcPct val="0"/>
              </a:spcBef>
              <a:spcAft>
                <a:spcPts val="0"/>
              </a:spcAft>
              <a:buClrTx/>
              <a:buSzTx/>
              <a:buFontTx/>
              <a:buNone/>
              <a:defRPr/>
            </a:pPr>
            <a:r>
              <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rPr>
              <a:t>三、网络资源及利用</a:t>
            </a:r>
            <a:endPar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pic>
        <p:nvPicPr>
          <p:cNvPr id="119812" name="Picture 2"/>
          <p:cNvPicPr>
            <a:picLocks noChangeAspect="1"/>
          </p:cNvPicPr>
          <p:nvPr/>
        </p:nvPicPr>
        <p:blipFill>
          <a:blip r:embed="rId1"/>
          <a:stretch>
            <a:fillRect/>
          </a:stretch>
        </p:blipFill>
        <p:spPr>
          <a:xfrm>
            <a:off x="1187450" y="2176463"/>
            <a:ext cx="6588125" cy="2644775"/>
          </a:xfrm>
          <a:prstGeom prst="rect">
            <a:avLst/>
          </a:prstGeom>
          <a:noFill/>
          <a:ln w="9525">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39750" y="979488"/>
            <a:ext cx="8135938" cy="1397000"/>
          </a:xfrm>
        </p:spPr>
        <p:txBody>
          <a:bodyPr vert="horz" wrap="square" lIns="68558" tIns="34289" rIns="68558" bIns="34289" numCol="1" rtlCol="0" anchor="t" anchorCtr="0" compatLnSpc="1">
            <a:norm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srgbClr val="9900CC"/>
                </a:solidFill>
                <a:effectLst/>
                <a:uLnTx/>
                <a:uFillTx/>
                <a:latin typeface="华文中宋" panose="02010600040101010101" pitchFamily="2" charset="-122"/>
                <a:ea typeface="华文中宋" panose="02010600040101010101" pitchFamily="2" charset="-122"/>
                <a:cs typeface="+mn-cs"/>
              </a:rPr>
              <a:t>4</a:t>
            </a:r>
            <a:r>
              <a:rPr kumimoji="0" lang="zh-CN" altLang="en-US" sz="2800" b="1" i="0" u="none" strike="noStrike" kern="1200" cap="none" spc="0" normalizeH="0" baseline="0" noProof="0" dirty="0">
                <a:ln>
                  <a:noFill/>
                </a:ln>
                <a:solidFill>
                  <a:srgbClr val="9900CC"/>
                </a:solidFill>
                <a:effectLst/>
                <a:uLnTx/>
                <a:uFillTx/>
                <a:latin typeface="华文中宋" panose="02010600040101010101" pitchFamily="2" charset="-122"/>
                <a:ea typeface="华文中宋" panose="02010600040101010101" pitchFamily="2" charset="-122"/>
                <a:cs typeface="+mn-cs"/>
              </a:rPr>
              <a:t>、超星系列产品</a:t>
            </a:r>
            <a:endParaRPr kumimoji="0" lang="en-US" altLang="zh-CN" sz="2800" b="1" i="0" u="none" strike="noStrike" kern="1200" cap="none" spc="0" normalizeH="0" baseline="0" noProof="0" dirty="0">
              <a:ln>
                <a:noFill/>
              </a:ln>
              <a:solidFill>
                <a:srgbClr val="9900CC"/>
              </a:solidFill>
              <a:effectLst/>
              <a:uLnTx/>
              <a:uFillTx/>
              <a:latin typeface="华文中宋" panose="02010600040101010101" pitchFamily="2" charset="-122"/>
              <a:ea typeface="华文中宋" panose="02010600040101010101" pitchFamily="2" charset="-122"/>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zh-CN" sz="2000" b="1" i="0" u="none" strike="noStrike" kern="1200" cap="none" spc="0" normalizeH="0" baseline="0" noProof="0" dirty="0">
                <a:ln>
                  <a:noFill/>
                </a:ln>
                <a:solidFill>
                  <a:schemeClr val="tx1"/>
                </a:solidFill>
                <a:effectLst/>
                <a:uLnTx/>
                <a:uFillTx/>
                <a:latin typeface="+mn-lt"/>
                <a:ea typeface="+mn-ea"/>
                <a:cs typeface="+mn-cs"/>
              </a:rPr>
              <a:t>文史资料专题库</a:t>
            </a:r>
            <a:r>
              <a:rPr kumimoji="0" lang="zh-CN" altLang="en-US" sz="2000" b="1" i="0" u="none" strike="noStrike" kern="1200" cap="none" spc="0" normalizeH="0" baseline="0" noProof="0" dirty="0">
                <a:ln>
                  <a:noFill/>
                </a:ln>
                <a:solidFill>
                  <a:schemeClr val="tx1"/>
                </a:solidFill>
                <a:effectLst/>
                <a:uLnTx/>
                <a:uFillTx/>
                <a:latin typeface="+mn-lt"/>
                <a:ea typeface="+mn-ea"/>
                <a:cs typeface="+mn-cs"/>
              </a:rPr>
              <a:t>：</a:t>
            </a:r>
            <a:r>
              <a:rPr kumimoji="0" lang="zh-CN" altLang="zh-CN" sz="2000" b="0" i="0" u="none" strike="noStrike" kern="1200" cap="none" spc="0" normalizeH="0" baseline="0" noProof="0" dirty="0">
                <a:ln>
                  <a:noFill/>
                </a:ln>
                <a:solidFill>
                  <a:schemeClr val="tx1"/>
                </a:solidFill>
                <a:effectLst/>
                <a:uLnTx/>
                <a:uFillTx/>
                <a:latin typeface="+mn-lt"/>
                <a:ea typeface="+mn-ea"/>
                <a:cs typeface="+mn-cs"/>
              </a:rPr>
              <a:t>收录了明清及民国较全的各地史志</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a:ln>
                <a:noFill/>
              </a:ln>
              <a:solidFill>
                <a:schemeClr val="tx1"/>
              </a:solidFill>
              <a:effectLst/>
              <a:uLnTx/>
              <a:uFillTx/>
              <a:latin typeface="+mn-lt"/>
              <a:ea typeface="+mn-ea"/>
              <a:cs typeface="+mn-cs"/>
            </a:endParaRPr>
          </a:p>
        </p:txBody>
      </p:sp>
      <p:sp>
        <p:nvSpPr>
          <p:cNvPr id="120835" name="标题 1"/>
          <p:cNvSpPr>
            <a:spLocks noGrp="1"/>
          </p:cNvSpPr>
          <p:nvPr>
            <p:ph type="title"/>
          </p:nvPr>
        </p:nvSpPr>
        <p:spPr>
          <a:xfrm>
            <a:off x="492760" y="213043"/>
            <a:ext cx="8229600" cy="647700"/>
          </a:xfrm>
        </p:spPr>
        <p:txBody>
          <a:bodyPr vert="horz" wrap="square" lIns="68558" tIns="34289" rIns="68558" bIns="34289" anchor="ctr"/>
          <a:p>
            <a:pPr eaLnBrk="1" hangingPunct="1"/>
            <a:r>
              <a:rPr lang="zh-CN" altLang="en-US" sz="3600" b="1" noProof="0">
                <a:ln>
                  <a:noFill/>
                </a:ln>
                <a:effectLst/>
                <a:uLnTx/>
                <a:uFillTx/>
                <a:latin typeface="华文中宋" panose="02010600040101010101" pitchFamily="2" charset="-122"/>
                <a:ea typeface="华文中宋" panose="02010600040101010101" pitchFamily="2" charset="-122"/>
              </a:rPr>
              <a:t>三、网络资源及利用</a:t>
            </a:r>
            <a:endParaRPr lang="zh-CN" altLang="en-US" sz="3600" b="1" noProof="0" dirty="0">
              <a:ln>
                <a:noFill/>
              </a:ln>
              <a:effectLst/>
              <a:uLnTx/>
              <a:uFillTx/>
              <a:latin typeface="华文中宋" panose="02010600040101010101" pitchFamily="2" charset="-122"/>
              <a:ea typeface="华文中宋" panose="02010600040101010101" pitchFamily="2" charset="-122"/>
            </a:endParaRPr>
          </a:p>
        </p:txBody>
      </p:sp>
      <p:pic>
        <p:nvPicPr>
          <p:cNvPr id="120836" name="Picture 2"/>
          <p:cNvPicPr>
            <a:picLocks noChangeAspect="1"/>
          </p:cNvPicPr>
          <p:nvPr/>
        </p:nvPicPr>
        <p:blipFill>
          <a:blip r:embed="rId1"/>
          <a:stretch>
            <a:fillRect/>
          </a:stretch>
        </p:blipFill>
        <p:spPr>
          <a:xfrm>
            <a:off x="1183005" y="1940560"/>
            <a:ext cx="7042785" cy="2989580"/>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68313" y="950913"/>
            <a:ext cx="8423275" cy="1270000"/>
          </a:xfrm>
        </p:spPr>
        <p:txBody>
          <a:bodyPr vert="horz" wrap="square" lIns="68558" tIns="34289" rIns="68558" bIns="34289" numCol="1" rtlCol="0" anchor="t" anchorCtr="0" compatLnSpc="1">
            <a:norm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srgbClr val="9900CC"/>
                </a:solidFill>
                <a:effectLst/>
                <a:uLnTx/>
                <a:uFillTx/>
                <a:latin typeface="华文中宋" panose="02010600040101010101" pitchFamily="2" charset="-122"/>
                <a:ea typeface="华文中宋" panose="02010600040101010101" pitchFamily="2" charset="-122"/>
                <a:cs typeface="+mn-cs"/>
              </a:rPr>
              <a:t>4.</a:t>
            </a:r>
            <a:r>
              <a:rPr kumimoji="0" lang="zh-CN" altLang="en-US" sz="2800" b="1" i="0" u="none" strike="noStrike" kern="1200" cap="none" spc="0" normalizeH="0" baseline="0" noProof="0" dirty="0">
                <a:ln>
                  <a:noFill/>
                </a:ln>
                <a:solidFill>
                  <a:srgbClr val="9900CC"/>
                </a:solidFill>
                <a:effectLst/>
                <a:uLnTx/>
                <a:uFillTx/>
                <a:latin typeface="华文中宋" panose="02010600040101010101" pitchFamily="2" charset="-122"/>
                <a:ea typeface="华文中宋" panose="02010600040101010101" pitchFamily="2" charset="-122"/>
                <a:cs typeface="+mn-cs"/>
              </a:rPr>
              <a:t>超星系列产品</a:t>
            </a:r>
            <a:endParaRPr kumimoji="0" lang="en-US" altLang="zh-CN" sz="2800" b="1" i="0" u="none" strike="noStrike" kern="1200" cap="none" spc="0" normalizeH="0" baseline="0" noProof="0" dirty="0">
              <a:ln>
                <a:noFill/>
              </a:ln>
              <a:solidFill>
                <a:srgbClr val="9900CC"/>
              </a:solidFill>
              <a:effectLst/>
              <a:uLnTx/>
              <a:uFillTx/>
              <a:latin typeface="华文中宋" panose="02010600040101010101" pitchFamily="2" charset="-122"/>
              <a:ea typeface="华文中宋" panose="02010600040101010101" pitchFamily="2" charset="-122"/>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zh-CN" sz="2100" b="1" i="0" u="none" strike="noStrike" kern="1200" cap="none" spc="0" normalizeH="0" baseline="0" noProof="0" dirty="0" smtClean="0">
                <a:ln>
                  <a:noFill/>
                </a:ln>
                <a:solidFill>
                  <a:schemeClr val="tx1"/>
                </a:solidFill>
                <a:effectLst/>
                <a:uLnTx/>
                <a:uFillTx/>
                <a:latin typeface="+mn-lt"/>
                <a:ea typeface="+mn-ea"/>
                <a:cs typeface="+mn-cs"/>
              </a:rPr>
              <a:t>超星课堂</a:t>
            </a:r>
            <a:r>
              <a:rPr kumimoji="0" lang="zh-CN" altLang="en-US" sz="2100" b="1" i="0" u="none" strike="noStrike" kern="1200" cap="none" spc="0" normalizeH="0" baseline="0" noProof="0" dirty="0" smtClean="0">
                <a:ln>
                  <a:noFill/>
                </a:ln>
                <a:solidFill>
                  <a:schemeClr val="tx1"/>
                </a:solidFill>
                <a:effectLst/>
                <a:uLnTx/>
                <a:uFillTx/>
                <a:latin typeface="+mn-lt"/>
                <a:ea typeface="+mn-ea"/>
                <a:cs typeface="+mn-cs"/>
              </a:rPr>
              <a:t>：</a:t>
            </a:r>
            <a:endParaRPr kumimoji="0" lang="en-US" altLang="zh-CN" sz="21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1" i="0" u="none" strike="noStrike" kern="1200" cap="none" spc="0" normalizeH="0" baseline="0" noProof="0" dirty="0">
              <a:ln>
                <a:noFill/>
              </a:ln>
              <a:solidFill>
                <a:srgbClr val="9900CC"/>
              </a:solidFill>
              <a:effectLst/>
              <a:uLnTx/>
              <a:uFillTx/>
              <a:latin typeface="+mn-ea"/>
              <a:ea typeface="+mn-ea"/>
              <a:cs typeface="+mn-cs"/>
            </a:endParaRPr>
          </a:p>
        </p:txBody>
      </p:sp>
      <p:sp>
        <p:nvSpPr>
          <p:cNvPr id="121859" name="标题 1"/>
          <p:cNvSpPr>
            <a:spLocks noGrp="1"/>
          </p:cNvSpPr>
          <p:nvPr>
            <p:ph type="title"/>
          </p:nvPr>
        </p:nvSpPr>
        <p:spPr>
          <a:xfrm>
            <a:off x="457200" y="222885"/>
            <a:ext cx="8229600" cy="622300"/>
          </a:xfrm>
        </p:spPr>
        <p:txBody>
          <a:bodyPr vert="horz" wrap="square" lIns="68558" tIns="34289" rIns="68558" bIns="34289" anchor="ctr"/>
          <a:p>
            <a:pPr eaLnBrk="1" hangingPunct="1"/>
            <a:r>
              <a:rPr lang="zh-CN" altLang="en-US" sz="3600" b="1" noProof="0">
                <a:ln>
                  <a:noFill/>
                </a:ln>
                <a:effectLst/>
                <a:uLnTx/>
                <a:uFillTx/>
                <a:latin typeface="华文中宋" panose="02010600040101010101" pitchFamily="2" charset="-122"/>
                <a:ea typeface="华文中宋" panose="02010600040101010101" pitchFamily="2" charset="-122"/>
              </a:rPr>
              <a:t>三、网络资源及利用</a:t>
            </a:r>
            <a:endParaRPr lang="zh-CN" altLang="en-US" sz="36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1"/>
          <a:stretch>
            <a:fillRect/>
          </a:stretch>
        </p:blipFill>
        <p:spPr>
          <a:xfrm>
            <a:off x="1317625" y="1842135"/>
            <a:ext cx="6725920" cy="30746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Rectangle 2"/>
          <p:cNvSpPr>
            <a:spLocks noGrp="1"/>
          </p:cNvSpPr>
          <p:nvPr>
            <p:ph type="title"/>
          </p:nvPr>
        </p:nvSpPr>
        <p:spPr>
          <a:xfrm>
            <a:off x="398145" y="229553"/>
            <a:ext cx="4103688" cy="769937"/>
          </a:xfrm>
        </p:spPr>
        <p:txBody>
          <a:bodyPr vert="horz" wrap="square" lIns="68558" tIns="34289" rIns="68558" bIns="34289" anchor="ctr"/>
          <a:p>
            <a:pPr eaLnBrk="1" hangingPunct="1"/>
            <a:r>
              <a:rPr lang="zh-CN" altLang="en-US" sz="3600" b="1" dirty="0">
                <a:latin typeface="华文中宋" panose="02010600040101010101" pitchFamily="2" charset="-122"/>
                <a:ea typeface="华文中宋" panose="02010600040101010101" pitchFamily="2" charset="-122"/>
              </a:rPr>
              <a:t>一、图书馆概况</a:t>
            </a:r>
            <a:endParaRPr lang="zh-CN" altLang="en-US" sz="3600" b="1" dirty="0">
              <a:latin typeface="华文中宋" panose="02010600040101010101" pitchFamily="2" charset="-122"/>
              <a:ea typeface="华文中宋" panose="02010600040101010101" pitchFamily="2" charset="-122"/>
            </a:endParaRPr>
          </a:p>
        </p:txBody>
      </p:sp>
      <p:sp>
        <p:nvSpPr>
          <p:cNvPr id="76803" name="灯片编号占位符 2"/>
          <p:cNvSpPr txBox="1">
            <a:spLocks noGrp="1"/>
          </p:cNvSpPr>
          <p:nvPr>
            <p:ph type="sldNum" sz="quarter" idx="12"/>
          </p:nvPr>
        </p:nvSpPr>
        <p:spPr>
          <a:xfrm>
            <a:off x="6457950" y="4767263"/>
            <a:ext cx="2057400" cy="274637"/>
          </a:xfrm>
          <a:noFill/>
          <a:ln>
            <a:noFill/>
          </a:ln>
        </p:spPr>
        <p:txBody>
          <a:bodyPr lIns="68558" tIns="34289" rIns="68558" bIns="34289" anchor="ctr"/>
          <a:p>
            <a:pPr marL="0" indent="0" algn="r" defTabSz="914400" eaLnBrk="1" hangingPunct="1">
              <a:lnSpc>
                <a:spcPct val="100000"/>
              </a:lnSpc>
              <a:spcBef>
                <a:spcPct val="0"/>
              </a:spcBef>
              <a:buNone/>
            </a:pPr>
            <a:fld id="{9A0DB2DC-4C9A-4742-B13C-FB6460FD3503}" type="slidenum">
              <a:rPr lang="zh-CN" altLang="en-US" sz="1000" dirty="0">
                <a:solidFill>
                  <a:srgbClr val="898989"/>
                </a:solidFill>
                <a:latin typeface="Times New Roman" panose="02020603050405020304" pitchFamily="18" charset="0"/>
                <a:ea typeface="MS PMincho" panose="02020600040205080304" pitchFamily="18" charset="-128"/>
              </a:rPr>
            </a:fld>
            <a:endParaRPr lang="zh-CN" altLang="en-US" sz="1000" dirty="0">
              <a:solidFill>
                <a:srgbClr val="898989"/>
              </a:solidFill>
              <a:latin typeface="Times New Roman" panose="02020603050405020304" pitchFamily="18" charset="0"/>
              <a:ea typeface="MS PMincho" panose="02020600040205080304" pitchFamily="18" charset="-128"/>
            </a:endParaRPr>
          </a:p>
        </p:txBody>
      </p:sp>
      <p:sp>
        <p:nvSpPr>
          <p:cNvPr id="13320" name="TextBox 6"/>
          <p:cNvSpPr txBox="1">
            <a:spLocks noChangeArrowheads="1"/>
          </p:cNvSpPr>
          <p:nvPr/>
        </p:nvSpPr>
        <p:spPr bwMode="auto">
          <a:xfrm>
            <a:off x="3024188" y="3211513"/>
            <a:ext cx="5761038" cy="369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91410" tIns="45705" rIns="91410" bIns="45705">
            <a:spAutoFit/>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 </a:t>
            </a:r>
            <a:endParaRPr kumimoji="0" lang="zh-CN" altLang="en-US" sz="1800" b="0" i="0" u="none" strike="noStrike" kern="1200" cap="none" spc="0" normalizeH="0" baseline="0" noProof="0" dirty="0" smtClean="0">
              <a:ln>
                <a:noFill/>
              </a:ln>
              <a:solidFill>
                <a:schemeClr val="bg2">
                  <a:lumMod val="10000"/>
                </a:schemeClr>
              </a:solidFill>
              <a:effectLst/>
              <a:uLnTx/>
              <a:uFillTx/>
              <a:latin typeface="华文楷体" panose="02010600040101010101" pitchFamily="2" charset="-122"/>
              <a:ea typeface="华文楷体" panose="02010600040101010101" pitchFamily="2" charset="-122"/>
              <a:cs typeface="+mn-cs"/>
            </a:endParaRPr>
          </a:p>
        </p:txBody>
      </p:sp>
      <p:sp>
        <p:nvSpPr>
          <p:cNvPr id="76818" name="矩形 2"/>
          <p:cNvSpPr/>
          <p:nvPr/>
        </p:nvSpPr>
        <p:spPr>
          <a:xfrm>
            <a:off x="522288" y="926148"/>
            <a:ext cx="3221037" cy="520700"/>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r>
              <a:rPr lang="en-US" altLang="zh-CN" sz="28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zh-CN" sz="28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8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rPr>
              <a:t>简介</a:t>
            </a:r>
            <a:endParaRPr lang="en-US" altLang="zh-CN" sz="28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83971" name="图片 68613" descr="星湖4"/>
          <p:cNvPicPr>
            <a:picLocks noChangeAspect="1"/>
          </p:cNvPicPr>
          <p:nvPr/>
        </p:nvPicPr>
        <p:blipFill>
          <a:blip r:embed="rId1"/>
          <a:stretch>
            <a:fillRect/>
          </a:stretch>
        </p:blipFill>
        <p:spPr>
          <a:xfrm>
            <a:off x="6254115" y="1616710"/>
            <a:ext cx="2464435" cy="1595120"/>
          </a:xfrm>
          <a:prstGeom prst="rect">
            <a:avLst/>
          </a:prstGeom>
          <a:noFill/>
          <a:ln w="9525">
            <a:noFill/>
          </a:ln>
        </p:spPr>
      </p:pic>
      <p:pic>
        <p:nvPicPr>
          <p:cNvPr id="2" name="图片 1"/>
          <p:cNvPicPr>
            <a:picLocks noChangeAspect="1"/>
          </p:cNvPicPr>
          <p:nvPr/>
        </p:nvPicPr>
        <p:blipFill>
          <a:blip r:embed="rId2"/>
          <a:stretch>
            <a:fillRect/>
          </a:stretch>
        </p:blipFill>
        <p:spPr>
          <a:xfrm>
            <a:off x="398145" y="1628775"/>
            <a:ext cx="2408555" cy="1595755"/>
          </a:xfrm>
          <a:prstGeom prst="rect">
            <a:avLst/>
          </a:prstGeom>
        </p:spPr>
      </p:pic>
      <p:sp>
        <p:nvSpPr>
          <p:cNvPr id="7" name="文本框 6"/>
          <p:cNvSpPr txBox="1"/>
          <p:nvPr/>
        </p:nvSpPr>
        <p:spPr>
          <a:xfrm>
            <a:off x="987425" y="3355340"/>
            <a:ext cx="1447800" cy="368300"/>
          </a:xfrm>
          <a:prstGeom prst="rect">
            <a:avLst/>
          </a:prstGeom>
          <a:noFill/>
        </p:spPr>
        <p:txBody>
          <a:bodyPr wrap="square" rtlCol="0">
            <a:spAutoFit/>
          </a:bodyPr>
          <a:p>
            <a:r>
              <a:rPr lang="zh-CN" altLang="zh-CN" b="1"/>
              <a:t>福慧图书馆</a:t>
            </a:r>
            <a:endParaRPr lang="zh-CN" altLang="zh-CN" b="1"/>
          </a:p>
        </p:txBody>
      </p:sp>
      <p:sp>
        <p:nvSpPr>
          <p:cNvPr id="8" name="文本框 7"/>
          <p:cNvSpPr txBox="1"/>
          <p:nvPr/>
        </p:nvSpPr>
        <p:spPr>
          <a:xfrm>
            <a:off x="3743325" y="3355340"/>
            <a:ext cx="1777365" cy="368300"/>
          </a:xfrm>
          <a:prstGeom prst="rect">
            <a:avLst/>
          </a:prstGeom>
          <a:noFill/>
        </p:spPr>
        <p:txBody>
          <a:bodyPr wrap="square" rtlCol="0">
            <a:spAutoFit/>
          </a:bodyPr>
          <a:p>
            <a:r>
              <a:rPr lang="zh-CN" altLang="en-US" b="1"/>
              <a:t>严宽祜图书馆</a:t>
            </a:r>
            <a:endParaRPr lang="zh-CN" altLang="en-US" b="1"/>
          </a:p>
        </p:txBody>
      </p:sp>
      <p:sp>
        <p:nvSpPr>
          <p:cNvPr id="9" name="文本框 8"/>
          <p:cNvSpPr txBox="1"/>
          <p:nvPr/>
        </p:nvSpPr>
        <p:spPr>
          <a:xfrm>
            <a:off x="6634480" y="3355340"/>
            <a:ext cx="1704975" cy="368300"/>
          </a:xfrm>
          <a:prstGeom prst="rect">
            <a:avLst/>
          </a:prstGeom>
          <a:noFill/>
        </p:spPr>
        <p:txBody>
          <a:bodyPr wrap="square" rtlCol="0">
            <a:spAutoFit/>
          </a:bodyPr>
          <a:p>
            <a:r>
              <a:rPr lang="zh-CN" altLang="en-US" b="1"/>
              <a:t>星湖校区分馆</a:t>
            </a:r>
            <a:endParaRPr lang="zh-CN" altLang="en-US" b="1"/>
          </a:p>
        </p:txBody>
      </p:sp>
      <p:pic>
        <p:nvPicPr>
          <p:cNvPr id="17" name="图片 16"/>
          <p:cNvPicPr>
            <a:picLocks noChangeAspect="1"/>
          </p:cNvPicPr>
          <p:nvPr/>
        </p:nvPicPr>
        <p:blipFill>
          <a:blip r:embed="rId3"/>
          <a:stretch>
            <a:fillRect/>
          </a:stretch>
        </p:blipFill>
        <p:spPr>
          <a:xfrm>
            <a:off x="3337560" y="1616710"/>
            <a:ext cx="2468880" cy="1607820"/>
          </a:xfrm>
          <a:prstGeom prst="rect">
            <a:avLst/>
          </a:prstGeom>
        </p:spPr>
      </p:pic>
      <p:sp>
        <p:nvSpPr>
          <p:cNvPr id="18" name="文本框 17"/>
          <p:cNvSpPr txBox="1"/>
          <p:nvPr/>
        </p:nvSpPr>
        <p:spPr>
          <a:xfrm>
            <a:off x="278765" y="3843020"/>
            <a:ext cx="8707120" cy="1198880"/>
          </a:xfrm>
          <a:prstGeom prst="rect">
            <a:avLst/>
          </a:prstGeom>
          <a:noFill/>
        </p:spPr>
        <p:txBody>
          <a:bodyPr wrap="square" rtlCol="0" anchor="t">
            <a:spAutoFit/>
          </a:bodyPr>
          <a:p>
            <a:r>
              <a:rPr lang="en-US" altLang="zh-CN" noProof="0" dirty="0">
                <a:ln>
                  <a:noFill/>
                </a:ln>
                <a:effectLst/>
                <a:uLnTx/>
                <a:uFillTx/>
                <a:latin typeface="+mn-ea"/>
                <a:ea typeface="+mn-ea"/>
                <a:sym typeface="+mn-ea"/>
              </a:rPr>
              <a:t>       </a:t>
            </a:r>
            <a:r>
              <a:rPr lang="zh-CN" altLang="en-US" sz="18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sym typeface="+mn-ea"/>
              </a:rPr>
              <a:t>肇庆学院图书馆包含福慧图书馆、严宽祜图书馆和星湖校区分馆三个馆舍，建筑面积二万多平方米。设有10多个不同功能的书库和阅览室，阅览座位2500余个。至2019年12月，馆藏纸质文献资源176.7万册，电子图书107.3万种，报刊1489种。拥有《中国期刊网》等30多个中外文数据库及一批试用数据库和开放存取资源。</a:t>
            </a:r>
            <a:endParaRPr lang="zh-CN" altLang="en-US" sz="1800" b="1" noProof="0" dirty="0">
              <a:ln>
                <a:noFill/>
              </a:ln>
              <a:solidFill>
                <a:srgbClr val="5F7797"/>
              </a:solidFill>
              <a:effectLst/>
              <a:uLnTx/>
              <a:uFillTx/>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882" name="Picture 2"/>
          <p:cNvPicPr>
            <a:picLocks noChangeAspect="1"/>
          </p:cNvPicPr>
          <p:nvPr/>
        </p:nvPicPr>
        <p:blipFill>
          <a:blip r:embed="rId1"/>
          <a:stretch>
            <a:fillRect/>
          </a:stretch>
        </p:blipFill>
        <p:spPr>
          <a:xfrm>
            <a:off x="1371600" y="1560830"/>
            <a:ext cx="7230745" cy="3418840"/>
          </a:xfrm>
          <a:prstGeom prst="rect">
            <a:avLst/>
          </a:prstGeom>
          <a:solidFill>
            <a:srgbClr val="D6F0FF"/>
          </a:solidFill>
          <a:ln w="9525">
            <a:noFill/>
          </a:ln>
        </p:spPr>
      </p:pic>
      <p:sp>
        <p:nvSpPr>
          <p:cNvPr id="122883" name="标题 1"/>
          <p:cNvSpPr>
            <a:spLocks noGrp="1"/>
          </p:cNvSpPr>
          <p:nvPr>
            <p:ph type="title"/>
          </p:nvPr>
        </p:nvSpPr>
        <p:spPr>
          <a:xfrm>
            <a:off x="457200" y="333375"/>
            <a:ext cx="8229600" cy="622300"/>
          </a:xfrm>
        </p:spPr>
        <p:txBody>
          <a:bodyPr vert="horz" wrap="square" lIns="68558" tIns="34289" rIns="68558" bIns="34289" anchor="ctr"/>
          <a:p>
            <a:pPr eaLnBrk="1" hangingPunct="1"/>
            <a:r>
              <a:rPr lang="zh-CN" altLang="en-US" sz="3600" b="1" noProof="0">
                <a:ln>
                  <a:noFill/>
                </a:ln>
                <a:effectLst/>
                <a:uLnTx/>
                <a:uFillTx/>
                <a:latin typeface="华文中宋" panose="02010600040101010101" pitchFamily="2" charset="-122"/>
                <a:ea typeface="华文中宋" panose="02010600040101010101" pitchFamily="2" charset="-122"/>
              </a:rPr>
              <a:t>三、网络资源及利用</a:t>
            </a:r>
            <a:endParaRPr lang="zh-CN" altLang="en-US" sz="3600" dirty="0">
              <a:latin typeface="华文中宋" panose="02010600040101010101" pitchFamily="2" charset="-122"/>
              <a:ea typeface="华文中宋" panose="02010600040101010101" pitchFamily="2" charset="-122"/>
            </a:endParaRPr>
          </a:p>
        </p:txBody>
      </p:sp>
      <p:sp>
        <p:nvSpPr>
          <p:cNvPr id="5" name="矩形 4"/>
          <p:cNvSpPr/>
          <p:nvPr/>
        </p:nvSpPr>
        <p:spPr>
          <a:xfrm>
            <a:off x="570548" y="955675"/>
            <a:ext cx="3218815" cy="459105"/>
          </a:xfrm>
          <a:prstGeom prst="rect">
            <a:avLst/>
          </a:prstGeom>
        </p:spPr>
        <p:txBody>
          <a:bodyPr wrap="none" lIns="91410" tIns="45705" rIns="91410" bIns="45705">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1">
                <a:ln>
                  <a:noFill/>
                </a:ln>
                <a:solidFill>
                  <a:srgbClr val="8A0DA3"/>
                </a:solidFill>
                <a:effectLst/>
                <a:uLnTx/>
                <a:uFillTx/>
                <a:latin typeface="华文中宋" panose="02010600040101010101" pitchFamily="2" charset="-122"/>
                <a:ea typeface="华文中宋" panose="02010600040101010101" pitchFamily="2" charset="-122"/>
                <a:cs typeface="+mn-ea"/>
              </a:rPr>
              <a:t>5.</a:t>
            </a:r>
            <a:r>
              <a:rPr kumimoji="0" lang="zh-CN" altLang="zh-CN" sz="2400" b="1" i="0" u="none" strike="noStrike" kern="1200" cap="none" spc="0" normalizeH="0" baseline="0" noProof="0" dirty="0">
                <a:ln>
                  <a:noFill/>
                </a:ln>
                <a:solidFill>
                  <a:srgbClr val="9900CC"/>
                </a:solidFill>
                <a:effectLst/>
                <a:uLnTx/>
                <a:uFillTx/>
                <a:latin typeface="华文中宋" panose="02010600040101010101" pitchFamily="2" charset="-122"/>
                <a:ea typeface="华文中宋" panose="02010600040101010101" pitchFamily="2" charset="-122"/>
                <a:cs typeface="+mn-cs"/>
              </a:rPr>
              <a:t>师范教育专题数据库</a:t>
            </a:r>
            <a:endParaRPr kumimoji="0" lang="zh-CN" altLang="en-US" sz="2400" b="1" i="0" u="none" strike="noStrike" kern="1200" cap="none" spc="0" normalizeH="0" baseline="0" noProof="0" dirty="0">
              <a:ln>
                <a:noFill/>
              </a:ln>
              <a:solidFill>
                <a:srgbClr val="9900CC"/>
              </a:solidFill>
              <a:effectLst/>
              <a:uLnTx/>
              <a:uFillTx/>
              <a:latin typeface="华文中宋" panose="02010600040101010101" pitchFamily="2" charset="-122"/>
              <a:ea typeface="华文中宋" panose="02010600040101010101" pitchFamily="2" charset="-122"/>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3" name="chenying0907 52"/>
          <p:cNvGrpSpPr/>
          <p:nvPr/>
        </p:nvGrpSpPr>
        <p:grpSpPr>
          <a:xfrm>
            <a:off x="2724150" y="1493838"/>
            <a:ext cx="954088" cy="817562"/>
            <a:chOff x="6549258" y="2489790"/>
            <a:chExt cx="1272229" cy="1089866"/>
          </a:xfrm>
        </p:grpSpPr>
        <p:grpSp>
          <p:nvGrpSpPr>
            <p:cNvPr id="124955" name="chenying0907 53"/>
            <p:cNvGrpSpPr/>
            <p:nvPr/>
          </p:nvGrpSpPr>
          <p:grpSpPr>
            <a:xfrm>
              <a:off x="6549258" y="2489790"/>
              <a:ext cx="1092096" cy="1089866"/>
              <a:chOff x="1188720" y="1335024"/>
              <a:chExt cx="900000" cy="900000"/>
            </a:xfrm>
          </p:grpSpPr>
          <p:sp>
            <p:nvSpPr>
              <p:cNvPr id="56" name="矩形 55"/>
              <p:cNvSpPr/>
              <p:nvPr/>
            </p:nvSpPr>
            <p:spPr>
              <a:xfrm>
                <a:off x="1188720" y="1335024"/>
                <a:ext cx="900165" cy="900000"/>
              </a:xfrm>
              <a:prstGeom prst="rect">
                <a:avLst/>
              </a:prstGeom>
              <a:noFill/>
              <a:ln w="19050" cap="flat" cmpd="sng" algn="ctr">
                <a:solidFill>
                  <a:srgbClr val="5F7797"/>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A3838"/>
                  </a:solidFill>
                  <a:effectLst/>
                  <a:uLnTx/>
                  <a:uFillTx/>
                  <a:latin typeface="Arial" panose="020B0604020202020204"/>
                  <a:ea typeface="微软雅黑" panose="020B0503020204020204" pitchFamily="34" charset="-122"/>
                  <a:cs typeface="+mn-cs"/>
                </a:endParaRPr>
              </a:p>
            </p:txBody>
          </p:sp>
          <p:cxnSp>
            <p:nvCxnSpPr>
              <p:cNvPr id="124958" name="直接连接符 56"/>
              <p:cNvCxnSpPr/>
              <p:nvPr/>
            </p:nvCxnSpPr>
            <p:spPr>
              <a:xfrm>
                <a:off x="1188720" y="1785944"/>
                <a:ext cx="900000" cy="0"/>
              </a:xfrm>
              <a:prstGeom prst="line">
                <a:avLst/>
              </a:prstGeom>
              <a:ln w="12700" cap="flat" cmpd="sng">
                <a:solidFill>
                  <a:schemeClr val="tx2"/>
                </a:solidFill>
                <a:prstDash val="dash"/>
                <a:miter/>
                <a:headEnd type="none" w="med" len="med"/>
                <a:tailEnd type="none" w="med" len="med"/>
              </a:ln>
            </p:spPr>
          </p:cxnSp>
          <p:cxnSp>
            <p:nvCxnSpPr>
              <p:cNvPr id="124959" name="直接连接符 57"/>
              <p:cNvCxnSpPr/>
              <p:nvPr/>
            </p:nvCxnSpPr>
            <p:spPr>
              <a:xfrm rot="5400000">
                <a:off x="1188719" y="1785025"/>
                <a:ext cx="900000" cy="0"/>
              </a:xfrm>
              <a:prstGeom prst="line">
                <a:avLst/>
              </a:prstGeom>
              <a:ln w="12700" cap="flat" cmpd="sng">
                <a:solidFill>
                  <a:srgbClr val="5F7797"/>
                </a:solidFill>
                <a:prstDash val="dash"/>
                <a:miter/>
                <a:headEnd type="none" w="med" len="med"/>
                <a:tailEnd type="none" w="med" len="med"/>
              </a:ln>
            </p:spPr>
          </p:cxnSp>
        </p:grpSp>
        <p:sp>
          <p:nvSpPr>
            <p:cNvPr id="124956" name="文本框 54"/>
            <p:cNvSpPr txBox="1"/>
            <p:nvPr>
              <p:custDataLst>
                <p:tags r:id="rId1"/>
              </p:custDataLst>
            </p:nvPr>
          </p:nvSpPr>
          <p:spPr>
            <a:xfrm>
              <a:off x="6626869" y="2526891"/>
              <a:ext cx="1194618" cy="1046439"/>
            </a:xfrm>
            <a:prstGeom prst="rect">
              <a:avLst/>
            </a:prstGeom>
            <a:noFill/>
            <a:ln w="9525">
              <a:noFill/>
            </a:ln>
          </p:spPr>
          <p:txBody>
            <a:bodyPr>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4500" b="1" dirty="0">
                  <a:solidFill>
                    <a:srgbClr val="5F7797"/>
                  </a:solidFill>
                  <a:latin typeface="华文新魏" panose="02010800040101010101" pitchFamily="2" charset="-122"/>
                  <a:ea typeface="华文新魏" panose="02010800040101010101" pitchFamily="2" charset="-122"/>
                </a:rPr>
                <a:t>第</a:t>
              </a:r>
              <a:endParaRPr lang="zh-CN" altLang="en-US" sz="4500" b="1" dirty="0">
                <a:solidFill>
                  <a:srgbClr val="5F7797"/>
                </a:solidFill>
                <a:latin typeface="华文新魏" panose="02010800040101010101" pitchFamily="2" charset="-122"/>
                <a:ea typeface="华文新魏" panose="02010800040101010101" pitchFamily="2" charset="-122"/>
              </a:endParaRPr>
            </a:p>
          </p:txBody>
        </p:sp>
      </p:grpSp>
      <p:grpSp>
        <p:nvGrpSpPr>
          <p:cNvPr id="59" name="chenying0907 58"/>
          <p:cNvGrpSpPr/>
          <p:nvPr/>
        </p:nvGrpSpPr>
        <p:grpSpPr>
          <a:xfrm>
            <a:off x="3695700" y="1493838"/>
            <a:ext cx="933450" cy="1035050"/>
            <a:chOff x="7846400" y="2489790"/>
            <a:chExt cx="1244537" cy="1380130"/>
          </a:xfrm>
        </p:grpSpPr>
        <p:grpSp>
          <p:nvGrpSpPr>
            <p:cNvPr id="124950" name="chenying0907 57"/>
            <p:cNvGrpSpPr/>
            <p:nvPr/>
          </p:nvGrpSpPr>
          <p:grpSpPr>
            <a:xfrm>
              <a:off x="7846400" y="2489790"/>
              <a:ext cx="1089866" cy="1089866"/>
              <a:chOff x="1188720" y="1335024"/>
              <a:chExt cx="900000" cy="900000"/>
            </a:xfrm>
          </p:grpSpPr>
          <p:sp>
            <p:nvSpPr>
              <p:cNvPr id="62" name="矩形 61"/>
              <p:cNvSpPr/>
              <p:nvPr/>
            </p:nvSpPr>
            <p:spPr>
              <a:xfrm>
                <a:off x="1188720" y="1335024"/>
                <a:ext cx="900134" cy="900220"/>
              </a:xfrm>
              <a:prstGeom prst="rect">
                <a:avLst/>
              </a:prstGeom>
              <a:noFill/>
              <a:ln w="19050" cap="flat" cmpd="sng" algn="ctr">
                <a:solidFill>
                  <a:srgbClr val="5F7797"/>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5F7797"/>
                  </a:solidFill>
                  <a:effectLst/>
                  <a:uLnTx/>
                  <a:uFillTx/>
                  <a:latin typeface="Arial" panose="020B0604020202020204"/>
                  <a:ea typeface="微软雅黑" panose="020B0503020204020204" pitchFamily="34" charset="-122"/>
                  <a:cs typeface="+mn-cs"/>
                </a:endParaRPr>
              </a:p>
            </p:txBody>
          </p:sp>
          <p:cxnSp>
            <p:nvCxnSpPr>
              <p:cNvPr id="124953" name="直接连接符 62"/>
              <p:cNvCxnSpPr/>
              <p:nvPr/>
            </p:nvCxnSpPr>
            <p:spPr>
              <a:xfrm>
                <a:off x="1188720" y="1785944"/>
                <a:ext cx="900000" cy="0"/>
              </a:xfrm>
              <a:prstGeom prst="line">
                <a:avLst/>
              </a:prstGeom>
              <a:ln w="12700" cap="flat" cmpd="sng">
                <a:solidFill>
                  <a:srgbClr val="5F7797"/>
                </a:solidFill>
                <a:prstDash val="dash"/>
                <a:miter/>
                <a:headEnd type="none" w="med" len="med"/>
                <a:tailEnd type="none" w="med" len="med"/>
              </a:ln>
            </p:spPr>
          </p:cxnSp>
          <p:cxnSp>
            <p:nvCxnSpPr>
              <p:cNvPr id="124954" name="直接连接符 63"/>
              <p:cNvCxnSpPr/>
              <p:nvPr/>
            </p:nvCxnSpPr>
            <p:spPr>
              <a:xfrm rot="5400000">
                <a:off x="1189639" y="1785025"/>
                <a:ext cx="900000" cy="0"/>
              </a:xfrm>
              <a:prstGeom prst="line">
                <a:avLst/>
              </a:prstGeom>
              <a:ln w="12700" cap="flat" cmpd="sng">
                <a:solidFill>
                  <a:srgbClr val="5F7797"/>
                </a:solidFill>
                <a:prstDash val="dash"/>
                <a:miter/>
                <a:headEnd type="none" w="med" len="med"/>
                <a:tailEnd type="none" w="med" len="med"/>
              </a:ln>
            </p:spPr>
          </p:cxnSp>
        </p:grpSp>
        <p:sp>
          <p:nvSpPr>
            <p:cNvPr id="124951" name="文本框 60"/>
            <p:cNvSpPr txBox="1"/>
            <p:nvPr>
              <p:custDataLst>
                <p:tags r:id="rId2"/>
              </p:custDataLst>
            </p:nvPr>
          </p:nvSpPr>
          <p:spPr>
            <a:xfrm>
              <a:off x="7894089" y="2515703"/>
              <a:ext cx="1196848" cy="1354217"/>
            </a:xfrm>
            <a:prstGeom prst="rect">
              <a:avLst/>
            </a:prstGeom>
            <a:noFill/>
            <a:ln w="9525">
              <a:noFill/>
            </a:ln>
          </p:spPr>
          <p:txBody>
            <a:bodyPr>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6000" b="1" dirty="0">
                  <a:solidFill>
                    <a:srgbClr val="5F7797"/>
                  </a:solidFill>
                  <a:latin typeface="华文新魏" panose="02010800040101010101" pitchFamily="2" charset="-122"/>
                  <a:ea typeface="华文新魏" panose="02010800040101010101" pitchFamily="2" charset="-122"/>
                </a:rPr>
                <a:t>四</a:t>
              </a:r>
              <a:endParaRPr lang="zh-CN" altLang="en-US" sz="6000" b="1" dirty="0">
                <a:solidFill>
                  <a:srgbClr val="5F7797"/>
                </a:solidFill>
                <a:latin typeface="华文新魏" panose="02010800040101010101" pitchFamily="2" charset="-122"/>
                <a:ea typeface="华文新魏" panose="02010800040101010101" pitchFamily="2" charset="-122"/>
              </a:endParaRPr>
            </a:p>
          </p:txBody>
        </p:sp>
      </p:grpSp>
      <p:grpSp>
        <p:nvGrpSpPr>
          <p:cNvPr id="65" name="chenying0907 64"/>
          <p:cNvGrpSpPr/>
          <p:nvPr/>
        </p:nvGrpSpPr>
        <p:grpSpPr>
          <a:xfrm>
            <a:off x="4668838" y="1493838"/>
            <a:ext cx="941387" cy="1016000"/>
            <a:chOff x="9143542" y="2489789"/>
            <a:chExt cx="1254018" cy="1354218"/>
          </a:xfrm>
        </p:grpSpPr>
        <p:grpSp>
          <p:nvGrpSpPr>
            <p:cNvPr id="124945" name="chenying0907 61"/>
            <p:cNvGrpSpPr/>
            <p:nvPr/>
          </p:nvGrpSpPr>
          <p:grpSpPr>
            <a:xfrm>
              <a:off x="9143542" y="2489790"/>
              <a:ext cx="1089866" cy="1089866"/>
              <a:chOff x="1188720" y="1335024"/>
              <a:chExt cx="900000" cy="900000"/>
            </a:xfrm>
          </p:grpSpPr>
          <p:sp>
            <p:nvSpPr>
              <p:cNvPr id="68" name="矩形 67"/>
              <p:cNvSpPr/>
              <p:nvPr/>
            </p:nvSpPr>
            <p:spPr>
              <a:xfrm>
                <a:off x="1188720" y="1335023"/>
                <a:ext cx="899343" cy="899881"/>
              </a:xfrm>
              <a:prstGeom prst="rect">
                <a:avLst/>
              </a:prstGeom>
              <a:noFill/>
              <a:ln w="19050" cap="flat" cmpd="sng" algn="ctr">
                <a:solidFill>
                  <a:srgbClr val="5F7797"/>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5F7797"/>
                  </a:solidFill>
                  <a:effectLst/>
                  <a:uLnTx/>
                  <a:uFillTx/>
                  <a:latin typeface="Arial" panose="020B0604020202020204"/>
                  <a:ea typeface="微软雅黑" panose="020B0503020204020204" pitchFamily="34" charset="-122"/>
                  <a:cs typeface="+mn-cs"/>
                </a:endParaRPr>
              </a:p>
            </p:txBody>
          </p:sp>
          <p:cxnSp>
            <p:nvCxnSpPr>
              <p:cNvPr id="124948" name="直接连接符 68"/>
              <p:cNvCxnSpPr/>
              <p:nvPr/>
            </p:nvCxnSpPr>
            <p:spPr>
              <a:xfrm>
                <a:off x="1188720" y="1785944"/>
                <a:ext cx="900000" cy="0"/>
              </a:xfrm>
              <a:prstGeom prst="line">
                <a:avLst/>
              </a:prstGeom>
              <a:ln w="12700" cap="flat" cmpd="sng">
                <a:solidFill>
                  <a:srgbClr val="5F7797"/>
                </a:solidFill>
                <a:prstDash val="dash"/>
                <a:miter/>
                <a:headEnd type="none" w="med" len="med"/>
                <a:tailEnd type="none" w="med" len="med"/>
              </a:ln>
            </p:spPr>
          </p:cxnSp>
          <p:cxnSp>
            <p:nvCxnSpPr>
              <p:cNvPr id="124949" name="直接连接符 69"/>
              <p:cNvCxnSpPr/>
              <p:nvPr/>
            </p:nvCxnSpPr>
            <p:spPr>
              <a:xfrm rot="5400000">
                <a:off x="1189639" y="1785025"/>
                <a:ext cx="900000" cy="0"/>
              </a:xfrm>
              <a:prstGeom prst="line">
                <a:avLst/>
              </a:prstGeom>
              <a:ln w="12700" cap="flat" cmpd="sng">
                <a:solidFill>
                  <a:srgbClr val="5F7797"/>
                </a:solidFill>
                <a:prstDash val="dash"/>
                <a:miter/>
                <a:headEnd type="none" w="med" len="med"/>
                <a:tailEnd type="none" w="med" len="med"/>
              </a:ln>
            </p:spPr>
          </p:cxnSp>
        </p:grpSp>
        <p:sp>
          <p:nvSpPr>
            <p:cNvPr id="124946" name="文本框 66"/>
            <p:cNvSpPr txBox="1"/>
            <p:nvPr>
              <p:custDataLst>
                <p:tags r:id="rId3"/>
              </p:custDataLst>
            </p:nvPr>
          </p:nvSpPr>
          <p:spPr>
            <a:xfrm>
              <a:off x="9200713" y="2489789"/>
              <a:ext cx="1196847" cy="1354218"/>
            </a:xfrm>
            <a:prstGeom prst="rect">
              <a:avLst/>
            </a:prstGeom>
            <a:noFill/>
            <a:ln w="9525">
              <a:noFill/>
            </a:ln>
          </p:spPr>
          <p:txBody>
            <a:bodyPr>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6000" b="1" dirty="0">
                  <a:solidFill>
                    <a:srgbClr val="5F7797"/>
                  </a:solidFill>
                  <a:latin typeface="华文新魏" panose="02010800040101010101" pitchFamily="2" charset="-122"/>
                  <a:ea typeface="华文新魏" panose="02010800040101010101" pitchFamily="2" charset="-122"/>
                </a:rPr>
                <a:t>章</a:t>
              </a:r>
              <a:endParaRPr lang="zh-CN" altLang="en-US" sz="6000" b="1" dirty="0">
                <a:solidFill>
                  <a:srgbClr val="5F7797"/>
                </a:solidFill>
                <a:latin typeface="华文新魏" panose="02010800040101010101" pitchFamily="2" charset="-122"/>
                <a:ea typeface="华文新魏" panose="02010800040101010101" pitchFamily="2" charset="-122"/>
              </a:endParaRPr>
            </a:p>
          </p:txBody>
        </p:sp>
      </p:grpSp>
      <p:grpSp>
        <p:nvGrpSpPr>
          <p:cNvPr id="71" name="chenying0907 70"/>
          <p:cNvGrpSpPr/>
          <p:nvPr/>
        </p:nvGrpSpPr>
        <p:grpSpPr>
          <a:xfrm>
            <a:off x="5640388" y="1493838"/>
            <a:ext cx="982662" cy="1022350"/>
            <a:chOff x="10438454" y="2489790"/>
            <a:chExt cx="1309737" cy="1361812"/>
          </a:xfrm>
        </p:grpSpPr>
        <p:grpSp>
          <p:nvGrpSpPr>
            <p:cNvPr id="124940" name="chenying0907 65"/>
            <p:cNvGrpSpPr/>
            <p:nvPr/>
          </p:nvGrpSpPr>
          <p:grpSpPr>
            <a:xfrm>
              <a:off x="10438454" y="2489790"/>
              <a:ext cx="1092096" cy="1089866"/>
              <a:chOff x="1188720" y="1335024"/>
              <a:chExt cx="900000" cy="900000"/>
            </a:xfrm>
          </p:grpSpPr>
          <p:sp>
            <p:nvSpPr>
              <p:cNvPr id="74" name="矩形 73"/>
              <p:cNvSpPr/>
              <p:nvPr/>
            </p:nvSpPr>
            <p:spPr>
              <a:xfrm>
                <a:off x="1188720" y="1335024"/>
                <a:ext cx="899756" cy="899306"/>
              </a:xfrm>
              <a:prstGeom prst="rect">
                <a:avLst/>
              </a:prstGeom>
              <a:noFill/>
              <a:ln w="19050" cap="flat" cmpd="sng" algn="ctr">
                <a:solidFill>
                  <a:srgbClr val="5F7797"/>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5F7797"/>
                  </a:solidFill>
                  <a:effectLst/>
                  <a:uLnTx/>
                  <a:uFillTx/>
                  <a:latin typeface="Arial" panose="020B0604020202020204"/>
                  <a:ea typeface="微软雅黑" panose="020B0503020204020204" pitchFamily="34" charset="-122"/>
                  <a:cs typeface="+mn-cs"/>
                </a:endParaRPr>
              </a:p>
            </p:txBody>
          </p:sp>
          <p:cxnSp>
            <p:nvCxnSpPr>
              <p:cNvPr id="124943" name="直接连接符 74"/>
              <p:cNvCxnSpPr/>
              <p:nvPr/>
            </p:nvCxnSpPr>
            <p:spPr>
              <a:xfrm>
                <a:off x="1188720" y="1785944"/>
                <a:ext cx="900000" cy="0"/>
              </a:xfrm>
              <a:prstGeom prst="line">
                <a:avLst/>
              </a:prstGeom>
              <a:ln w="12700" cap="flat" cmpd="sng">
                <a:solidFill>
                  <a:srgbClr val="5F7797"/>
                </a:solidFill>
                <a:prstDash val="dash"/>
                <a:miter/>
                <a:headEnd type="none" w="med" len="med"/>
                <a:tailEnd type="none" w="med" len="med"/>
              </a:ln>
            </p:spPr>
          </p:cxnSp>
          <p:cxnSp>
            <p:nvCxnSpPr>
              <p:cNvPr id="124944" name="直接连接符 75"/>
              <p:cNvCxnSpPr/>
              <p:nvPr/>
            </p:nvCxnSpPr>
            <p:spPr>
              <a:xfrm rot="5400000">
                <a:off x="1188720" y="1785025"/>
                <a:ext cx="900000" cy="0"/>
              </a:xfrm>
              <a:prstGeom prst="line">
                <a:avLst/>
              </a:prstGeom>
              <a:ln w="12700" cap="flat" cmpd="sng">
                <a:solidFill>
                  <a:srgbClr val="5F7797"/>
                </a:solidFill>
                <a:prstDash val="dash"/>
                <a:miter/>
                <a:headEnd type="none" w="med" len="med"/>
                <a:tailEnd type="none" w="med" len="med"/>
              </a:ln>
            </p:spPr>
          </p:cxnSp>
        </p:grpSp>
        <p:sp>
          <p:nvSpPr>
            <p:cNvPr id="124941" name="文本框 72"/>
            <p:cNvSpPr txBox="1"/>
            <p:nvPr>
              <p:custDataLst>
                <p:tags r:id="rId4"/>
              </p:custDataLst>
            </p:nvPr>
          </p:nvSpPr>
          <p:spPr>
            <a:xfrm>
              <a:off x="10553573" y="2497385"/>
              <a:ext cx="1194618" cy="1354217"/>
            </a:xfrm>
            <a:prstGeom prst="rect">
              <a:avLst/>
            </a:prstGeom>
            <a:noFill/>
            <a:ln w="9525">
              <a:noFill/>
            </a:ln>
          </p:spPr>
          <p:txBody>
            <a:bodyPr>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6000" b="1" dirty="0">
                  <a:solidFill>
                    <a:srgbClr val="5F7797"/>
                  </a:solidFill>
                  <a:latin typeface="华文新魏" panose="02010800040101010101" pitchFamily="2" charset="-122"/>
                  <a:ea typeface="华文新魏" panose="02010800040101010101" pitchFamily="2" charset="-122"/>
                </a:rPr>
                <a:t>节</a:t>
              </a:r>
              <a:endParaRPr lang="zh-CN" altLang="en-US" sz="6000" b="1" dirty="0">
                <a:solidFill>
                  <a:srgbClr val="5F7797"/>
                </a:solidFill>
                <a:latin typeface="华文新魏" panose="02010800040101010101" pitchFamily="2" charset="-122"/>
                <a:ea typeface="华文新魏" panose="02010800040101010101" pitchFamily="2" charset="-122"/>
              </a:endParaRPr>
            </a:p>
          </p:txBody>
        </p:sp>
      </p:grpSp>
      <p:sp>
        <p:nvSpPr>
          <p:cNvPr id="77" name="文本框 76"/>
          <p:cNvSpPr txBox="1"/>
          <p:nvPr>
            <p:custDataLst>
              <p:tags r:id="rId5"/>
            </p:custDataLst>
          </p:nvPr>
        </p:nvSpPr>
        <p:spPr>
          <a:xfrm>
            <a:off x="2949575" y="1082675"/>
            <a:ext cx="528638" cy="392113"/>
          </a:xfrm>
          <a:prstGeom prst="rect">
            <a:avLst/>
          </a:prstGeom>
          <a:noFill/>
          <a:ln w="9525">
            <a:noFill/>
          </a:ln>
        </p:spPr>
        <p:txBody>
          <a:bodyPr lIns="68577" tIns="34289" rIns="68577" bIns="34289">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5F7797"/>
                </a:solidFill>
                <a:latin typeface="华文新魏" panose="02010800040101010101" pitchFamily="2" charset="-122"/>
                <a:ea typeface="华文新魏" panose="02010800040101010101" pitchFamily="2" charset="-122"/>
              </a:rPr>
              <a:t>di</a:t>
            </a:r>
            <a:endParaRPr lang="zh-CN" altLang="en-US" b="1" dirty="0">
              <a:solidFill>
                <a:srgbClr val="5F7797"/>
              </a:solidFill>
              <a:latin typeface="华文新魏" panose="02010800040101010101" pitchFamily="2" charset="-122"/>
              <a:ea typeface="华文新魏" panose="02010800040101010101" pitchFamily="2" charset="-122"/>
            </a:endParaRPr>
          </a:p>
        </p:txBody>
      </p:sp>
      <p:sp>
        <p:nvSpPr>
          <p:cNvPr id="78" name="文本框 77"/>
          <p:cNvSpPr txBox="1"/>
          <p:nvPr>
            <p:custDataLst>
              <p:tags r:id="rId6"/>
            </p:custDataLst>
          </p:nvPr>
        </p:nvSpPr>
        <p:spPr>
          <a:xfrm>
            <a:off x="3841750" y="1082675"/>
            <a:ext cx="527050" cy="931863"/>
          </a:xfrm>
          <a:prstGeom prst="rect">
            <a:avLst/>
          </a:prstGeom>
          <a:noFill/>
          <a:ln w="9525">
            <a:noFill/>
          </a:ln>
        </p:spPr>
        <p:txBody>
          <a:bodyPr lIns="68577" tIns="34289" rIns="68577" bIns="34289">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2800" b="1" dirty="0">
                <a:solidFill>
                  <a:srgbClr val="5F7797"/>
                </a:solidFill>
                <a:latin typeface="华文新魏" panose="02010800040101010101" pitchFamily="2" charset="-122"/>
                <a:ea typeface="华文新魏" panose="02010800040101010101" pitchFamily="2" charset="-122"/>
              </a:rPr>
              <a:t>san</a:t>
            </a:r>
            <a:endParaRPr lang="zh-CN" altLang="en-US" sz="2800" b="1" dirty="0">
              <a:solidFill>
                <a:srgbClr val="5F7797"/>
              </a:solidFill>
              <a:latin typeface="华文新魏" panose="02010800040101010101" pitchFamily="2" charset="-122"/>
              <a:ea typeface="华文新魏" panose="02010800040101010101" pitchFamily="2" charset="-122"/>
            </a:endParaRPr>
          </a:p>
        </p:txBody>
      </p:sp>
      <p:sp>
        <p:nvSpPr>
          <p:cNvPr id="79" name="文本框 78"/>
          <p:cNvSpPr txBox="1"/>
          <p:nvPr>
            <p:custDataLst>
              <p:tags r:id="rId7"/>
            </p:custDataLst>
          </p:nvPr>
        </p:nvSpPr>
        <p:spPr>
          <a:xfrm>
            <a:off x="4668838" y="1089025"/>
            <a:ext cx="1157287" cy="500063"/>
          </a:xfrm>
          <a:prstGeom prst="rect">
            <a:avLst/>
          </a:prstGeom>
          <a:noFill/>
          <a:ln w="9525">
            <a:noFill/>
          </a:ln>
        </p:spPr>
        <p:txBody>
          <a:bodyPr lIns="68577" tIns="34289" rIns="68577" bIns="34289">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2800" b="1" dirty="0">
                <a:solidFill>
                  <a:srgbClr val="5F7797"/>
                </a:solidFill>
                <a:latin typeface="华文新魏" panose="02010800040101010101" pitchFamily="2" charset="-122"/>
                <a:ea typeface="华文新魏" panose="02010800040101010101" pitchFamily="2" charset="-122"/>
              </a:rPr>
              <a:t>zhang</a:t>
            </a:r>
            <a:endParaRPr lang="zh-CN" altLang="en-US" sz="2800" b="1" dirty="0">
              <a:solidFill>
                <a:srgbClr val="5F7797"/>
              </a:solidFill>
              <a:latin typeface="华文新魏" panose="02010800040101010101" pitchFamily="2" charset="-122"/>
              <a:ea typeface="华文新魏" panose="02010800040101010101" pitchFamily="2" charset="-122"/>
            </a:endParaRPr>
          </a:p>
        </p:txBody>
      </p:sp>
      <p:sp>
        <p:nvSpPr>
          <p:cNvPr id="80" name="文本框 79"/>
          <p:cNvSpPr txBox="1"/>
          <p:nvPr>
            <p:custDataLst>
              <p:tags r:id="rId8"/>
            </p:custDataLst>
          </p:nvPr>
        </p:nvSpPr>
        <p:spPr>
          <a:xfrm>
            <a:off x="5867400" y="1082675"/>
            <a:ext cx="627063" cy="500063"/>
          </a:xfrm>
          <a:prstGeom prst="rect">
            <a:avLst/>
          </a:prstGeom>
          <a:noFill/>
          <a:ln w="9525">
            <a:noFill/>
          </a:ln>
        </p:spPr>
        <p:txBody>
          <a:bodyPr lIns="68577" tIns="34289" rIns="68577" bIns="34289">
            <a:spAutoFit/>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2800" b="1" dirty="0">
                <a:solidFill>
                  <a:srgbClr val="5F7797"/>
                </a:solidFill>
                <a:latin typeface="华文新魏" panose="02010800040101010101" pitchFamily="2" charset="-122"/>
                <a:ea typeface="华文新魏" panose="02010800040101010101" pitchFamily="2" charset="-122"/>
              </a:rPr>
              <a:t>jie</a:t>
            </a:r>
            <a:endParaRPr lang="zh-CN" altLang="en-US" sz="2800" b="1" dirty="0">
              <a:solidFill>
                <a:srgbClr val="5F7797"/>
              </a:solidFill>
              <a:latin typeface="华文新魏" panose="02010800040101010101" pitchFamily="2" charset="-122"/>
              <a:ea typeface="华文新魏" panose="02010800040101010101" pitchFamily="2" charset="-122"/>
            </a:endParaRPr>
          </a:p>
        </p:txBody>
      </p:sp>
      <p:sp>
        <p:nvSpPr>
          <p:cNvPr id="82" name="文本框 81"/>
          <p:cNvSpPr txBox="1"/>
          <p:nvPr>
            <p:custDataLst>
              <p:tags r:id="rId9"/>
            </p:custDataLst>
          </p:nvPr>
        </p:nvSpPr>
        <p:spPr>
          <a:xfrm>
            <a:off x="1852613" y="2863850"/>
            <a:ext cx="5903913" cy="941388"/>
          </a:xfrm>
          <a:prstGeom prst="rect">
            <a:avLst/>
          </a:prstGeom>
          <a:noFill/>
        </p:spPr>
        <p:txBody>
          <a:bodyPr lIns="68577" tIns="34289" rIns="68577" bIns="34289"/>
          <a:lstStyle/>
          <a:p>
            <a:pPr marR="0" algn="ctr" defTabSz="685800" fontAlgn="auto">
              <a:lnSpc>
                <a:spcPct val="150000"/>
              </a:lnSpc>
              <a:spcBef>
                <a:spcPts val="0"/>
              </a:spcBef>
              <a:spcAft>
                <a:spcPts val="0"/>
              </a:spcAft>
              <a:buClrTx/>
              <a:buSzTx/>
              <a:defRPr/>
            </a:pPr>
            <a:endParaRPr kumimoji="0" lang="en-US" altLang="zh-CN" sz="4500" b="1" kern="1200" cap="none" spc="0" normalizeH="0" baseline="0" noProof="0" dirty="0">
              <a:blipFill>
                <a:blip r:embed="rId10"/>
                <a:stretch>
                  <a:fillRect/>
                </a:stretch>
              </a:blipFill>
              <a:latin typeface="微软雅黑" panose="020B0503020204020204" pitchFamily="34" charset="-122"/>
              <a:ea typeface="微软雅黑" panose="020B0503020204020204" pitchFamily="34" charset="-122"/>
              <a:cs typeface="+mn-cs"/>
            </a:endParaRPr>
          </a:p>
        </p:txBody>
      </p:sp>
      <p:pic>
        <p:nvPicPr>
          <p:cNvPr id="124939" name="Picture 2"/>
          <p:cNvPicPr>
            <a:picLocks noChangeAspect="1"/>
          </p:cNvPicPr>
          <p:nvPr/>
        </p:nvPicPr>
        <p:blipFill>
          <a:blip r:embed="rId11"/>
          <a:stretch>
            <a:fillRect/>
          </a:stretch>
        </p:blipFill>
        <p:spPr>
          <a:xfrm>
            <a:off x="539750" y="306388"/>
            <a:ext cx="7997825" cy="4497387"/>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000000"/>
                                          </p:val>
                                        </p:tav>
                                        <p:tav tm="100000">
                                          <p:val>
                                            <p:strVal val="#ppt_w"/>
                                          </p:val>
                                        </p:tav>
                                      </p:tavLst>
                                    </p:anim>
                                    <p:anim calcmode="lin" valueType="num">
                                      <p:cBhvr>
                                        <p:cTn id="8" dur="500" fill="hold"/>
                                        <p:tgtEl>
                                          <p:spTgt spid="53"/>
                                        </p:tgtEl>
                                        <p:attrNameLst>
                                          <p:attrName>ppt_h</p:attrName>
                                        </p:attrNameLst>
                                      </p:cBhvr>
                                      <p:tavLst>
                                        <p:tav tm="0">
                                          <p:val>
                                            <p:fltVal val="0.00000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000000"/>
                                          </p:val>
                                        </p:tav>
                                        <p:tav tm="100000">
                                          <p:val>
                                            <p:strVal val="#ppt_w"/>
                                          </p:val>
                                        </p:tav>
                                      </p:tavLst>
                                    </p:anim>
                                    <p:anim calcmode="lin" valueType="num">
                                      <p:cBhvr>
                                        <p:cTn id="14" dur="500" fill="hold"/>
                                        <p:tgtEl>
                                          <p:spTgt spid="59"/>
                                        </p:tgtEl>
                                        <p:attrNameLst>
                                          <p:attrName>ppt_h</p:attrName>
                                        </p:attrNameLst>
                                      </p:cBhvr>
                                      <p:tavLst>
                                        <p:tav tm="0">
                                          <p:val>
                                            <p:fltVal val="0.000000"/>
                                          </p:val>
                                        </p:tav>
                                        <p:tav tm="100000">
                                          <p:val>
                                            <p:strVal val="#ppt_h"/>
                                          </p:val>
                                        </p:tav>
                                      </p:tavLst>
                                    </p:anim>
                                    <p:animEffect transition="in" filter="fade">
                                      <p:cBhvr>
                                        <p:cTn id="15" dur="500"/>
                                        <p:tgtEl>
                                          <p:spTgt spid="5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p:cTn id="19" dur="500" fill="hold"/>
                                        <p:tgtEl>
                                          <p:spTgt spid="65"/>
                                        </p:tgtEl>
                                        <p:attrNameLst>
                                          <p:attrName>ppt_w</p:attrName>
                                        </p:attrNameLst>
                                      </p:cBhvr>
                                      <p:tavLst>
                                        <p:tav tm="0">
                                          <p:val>
                                            <p:fltVal val="0.000000"/>
                                          </p:val>
                                        </p:tav>
                                        <p:tav tm="100000">
                                          <p:val>
                                            <p:strVal val="#ppt_w"/>
                                          </p:val>
                                        </p:tav>
                                      </p:tavLst>
                                    </p:anim>
                                    <p:anim calcmode="lin" valueType="num">
                                      <p:cBhvr>
                                        <p:cTn id="20" dur="500" fill="hold"/>
                                        <p:tgtEl>
                                          <p:spTgt spid="65"/>
                                        </p:tgtEl>
                                        <p:attrNameLst>
                                          <p:attrName>ppt_h</p:attrName>
                                        </p:attrNameLst>
                                      </p:cBhvr>
                                      <p:tavLst>
                                        <p:tav tm="0">
                                          <p:val>
                                            <p:fltVal val="0.000000"/>
                                          </p:val>
                                        </p:tav>
                                        <p:tav tm="100000">
                                          <p:val>
                                            <p:strVal val="#ppt_h"/>
                                          </p:val>
                                        </p:tav>
                                      </p:tavLst>
                                    </p:anim>
                                    <p:animEffect transition="in" filter="fade">
                                      <p:cBhvr>
                                        <p:cTn id="21" dur="500"/>
                                        <p:tgtEl>
                                          <p:spTgt spid="6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p:cTn id="25" dur="500" fill="hold"/>
                                        <p:tgtEl>
                                          <p:spTgt spid="71"/>
                                        </p:tgtEl>
                                        <p:attrNameLst>
                                          <p:attrName>ppt_w</p:attrName>
                                        </p:attrNameLst>
                                      </p:cBhvr>
                                      <p:tavLst>
                                        <p:tav tm="0">
                                          <p:val>
                                            <p:fltVal val="0.000000"/>
                                          </p:val>
                                        </p:tav>
                                        <p:tav tm="100000">
                                          <p:val>
                                            <p:strVal val="#ppt_w"/>
                                          </p:val>
                                        </p:tav>
                                      </p:tavLst>
                                    </p:anim>
                                    <p:anim calcmode="lin" valueType="num">
                                      <p:cBhvr>
                                        <p:cTn id="26" dur="500" fill="hold"/>
                                        <p:tgtEl>
                                          <p:spTgt spid="71"/>
                                        </p:tgtEl>
                                        <p:attrNameLst>
                                          <p:attrName>ppt_h</p:attrName>
                                        </p:attrNameLst>
                                      </p:cBhvr>
                                      <p:tavLst>
                                        <p:tav tm="0">
                                          <p:val>
                                            <p:fltVal val="0.000000"/>
                                          </p:val>
                                        </p:tav>
                                        <p:tav tm="100000">
                                          <p:val>
                                            <p:strVal val="#ppt_h"/>
                                          </p:val>
                                        </p:tav>
                                      </p:tavLst>
                                    </p:anim>
                                    <p:animEffect transition="in" filter="fade">
                                      <p:cBhvr>
                                        <p:cTn id="27" dur="500"/>
                                        <p:tgtEl>
                                          <p:spTgt spid="71"/>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矩形 3"/>
          <p:cNvSpPr>
            <a:spLocks noChangeArrowheads="1"/>
          </p:cNvSpPr>
          <p:nvPr/>
        </p:nvSpPr>
        <p:spPr bwMode="auto">
          <a:xfrm>
            <a:off x="755650" y="1887538"/>
            <a:ext cx="7777163"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spAutoFit/>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smtClean="0">
                <a:ln>
                  <a:noFill/>
                </a:ln>
                <a:solidFill>
                  <a:schemeClr val="tx2">
                    <a:lumMod val="50000"/>
                  </a:schemeClr>
                </a:solidFill>
                <a:effectLst/>
                <a:uLnTx/>
                <a:uFillTx/>
                <a:latin typeface="Times New Roman" panose="02020603050405020304" pitchFamily="18" charset="0"/>
                <a:ea typeface="宋体" panose="02010600030101010101" pitchFamily="2" charset="-122"/>
                <a:cs typeface="+mn-cs"/>
              </a:rPr>
              <a:t>        </a:t>
            </a:r>
            <a:r>
              <a:rPr kumimoji="0" lang="zh-CN" altLang="zh-CN" sz="1800" b="0" i="0" u="none" strike="noStrike" kern="1200" cap="none" spc="0" normalizeH="0" baseline="0" noProof="0" dirty="0" smtClean="0">
                <a:ln>
                  <a:noFill/>
                </a:ln>
                <a:solidFill>
                  <a:schemeClr val="tx2">
                    <a:lumMod val="50000"/>
                  </a:schemeClr>
                </a:solidFill>
                <a:effectLst/>
                <a:uLnTx/>
                <a:uFillTx/>
                <a:latin typeface="+mn-ea"/>
                <a:ea typeface="+mn-ea"/>
                <a:cs typeface="+mn-cs"/>
              </a:rPr>
              <a:t>为了减少人员聚集，有效阻断疫情传播，采取预约的方式来引导师生读者进入图书馆。</a:t>
            </a:r>
            <a:endParaRPr kumimoji="0" lang="zh-CN" altLang="zh-CN" sz="1800" b="0" i="0" u="none" strike="noStrike" kern="1200" cap="none" spc="0" normalizeH="0" baseline="0" noProof="0" dirty="0" smtClean="0">
              <a:ln>
                <a:noFill/>
              </a:ln>
              <a:solidFill>
                <a:schemeClr val="tx2">
                  <a:lumMod val="50000"/>
                </a:schemeClr>
              </a:solidFill>
              <a:effectLst/>
              <a:uLnTx/>
              <a:uFillTx/>
              <a:latin typeface="+mn-ea"/>
              <a:ea typeface="+mn-ea"/>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smtClean="0">
                <a:ln>
                  <a:noFill/>
                </a:ln>
                <a:solidFill>
                  <a:schemeClr val="tx2">
                    <a:lumMod val="50000"/>
                  </a:schemeClr>
                </a:solidFill>
                <a:effectLst/>
                <a:uLnTx/>
                <a:uFillTx/>
                <a:latin typeface="+mn-ea"/>
                <a:ea typeface="+mn-ea"/>
                <a:cs typeface="+mn-cs"/>
              </a:rPr>
              <a:t>        </a:t>
            </a:r>
            <a:r>
              <a:rPr kumimoji="0" lang="zh-CN" altLang="zh-CN" sz="1800" b="0" i="0" u="none" strike="noStrike" kern="1200" cap="none" spc="0" normalizeH="0" baseline="0" noProof="0" dirty="0" smtClean="0">
                <a:ln>
                  <a:noFill/>
                </a:ln>
                <a:solidFill>
                  <a:schemeClr val="tx2">
                    <a:lumMod val="50000"/>
                  </a:schemeClr>
                </a:solidFill>
                <a:effectLst/>
                <a:uLnTx/>
                <a:uFillTx/>
                <a:latin typeface="+mn-ea"/>
                <a:ea typeface="+mn-ea"/>
                <a:cs typeface="+mn-cs"/>
              </a:rPr>
              <a:t>所有进馆读者（含借还书读者、自修读者及其他读者）均须预约入馆。预约成功后，入馆时在图书馆门口张贴的入馆预约二维码上签到，进馆时将签到信息提供给图书馆门卫查验，查验通过方可入馆。预约入馆的读者离开图书馆时无需扫描图书馆门口张贴的二维码签退，系统已设为自动签退。</a:t>
            </a:r>
            <a:endParaRPr kumimoji="0" lang="zh-CN" altLang="zh-CN" sz="1800" b="0" i="0" u="none" strike="noStrike" kern="1200" cap="none" spc="0" normalizeH="0" baseline="0" noProof="0" dirty="0" smtClean="0">
              <a:ln>
                <a:noFill/>
              </a:ln>
              <a:solidFill>
                <a:schemeClr val="tx2">
                  <a:lumMod val="50000"/>
                </a:schemeClr>
              </a:solidFill>
              <a:effectLst/>
              <a:uLnTx/>
              <a:uFillTx/>
              <a:latin typeface="+mn-ea"/>
              <a:ea typeface="+mn-ea"/>
              <a:cs typeface="+mn-cs"/>
            </a:endParaRPr>
          </a:p>
        </p:txBody>
      </p:sp>
      <p:sp>
        <p:nvSpPr>
          <p:cNvPr id="59395" name="Rectangle 2"/>
          <p:cNvSpPr>
            <a:spLocks noGrp="1" noChangeArrowheads="1"/>
          </p:cNvSpPr>
          <p:nvPr>
            <p:ph type="title"/>
          </p:nvPr>
        </p:nvSpPr>
        <p:spPr>
          <a:xfrm>
            <a:off x="395288" y="410528"/>
            <a:ext cx="8229600" cy="595313"/>
          </a:xfrm>
        </p:spPr>
        <p:txBody>
          <a:bodyPr vert="horz" wrap="square" lIns="68558" tIns="34289" rIns="68558" bIns="34289" numCol="1" rtlCol="0" anchor="ctr" anchorCtr="0" compatLnSpc="1">
            <a:normAutofit fontScale="90000"/>
          </a:bodyPr>
          <a:lstStyle/>
          <a:p>
            <a:pPr marL="0" marR="0" lvl="0" indent="0" algn="l" defTabSz="685800" rtl="0" eaLnBrk="1" fontAlgn="auto" latinLnBrk="0" hangingPunct="1">
              <a:lnSpc>
                <a:spcPct val="90000"/>
              </a:lnSpc>
              <a:spcBef>
                <a:spcPct val="0"/>
              </a:spcBef>
              <a:spcAft>
                <a:spcPts val="0"/>
              </a:spcAft>
              <a:buClrTx/>
              <a:buSzTx/>
              <a:buFontTx/>
              <a:buNone/>
              <a:defRPr/>
            </a:pPr>
            <a:r>
              <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rPr>
              <a:t>四、</a:t>
            </a:r>
            <a:r>
              <a:rPr kumimoji="0" lang="zh-CN" altLang="zh-CN"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rPr>
              <a:t>图书馆空间与安全管理</a:t>
            </a:r>
            <a:endPar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sp>
        <p:nvSpPr>
          <p:cNvPr id="125956" name="矩形 5"/>
          <p:cNvSpPr/>
          <p:nvPr/>
        </p:nvSpPr>
        <p:spPr>
          <a:xfrm>
            <a:off x="395288" y="1257300"/>
            <a:ext cx="2998787" cy="479425"/>
          </a:xfrm>
          <a:prstGeom prst="rect">
            <a:avLst/>
          </a:prstGeom>
          <a:noFill/>
          <a:ln w="9525">
            <a:noFill/>
          </a:ln>
        </p:spPr>
        <p:txBody>
          <a:bodyPr wrap="non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spcBef>
                <a:spcPct val="0"/>
              </a:spcBef>
              <a:buNone/>
            </a:pPr>
            <a:r>
              <a:rPr lang="zh-CN" altLang="zh-CN" sz="2800" b="1" dirty="0">
                <a:solidFill>
                  <a:srgbClr val="8A0DA3"/>
                </a:solidFill>
                <a:latin typeface="华文中宋" panose="02010600040101010101" pitchFamily="2" charset="-122"/>
                <a:ea typeface="华文中宋" panose="02010600040101010101" pitchFamily="2" charset="-122"/>
              </a:rPr>
              <a:t>1</a:t>
            </a:r>
            <a:r>
              <a:rPr lang="en-US" altLang="zh-CN" sz="2800" b="1" dirty="0">
                <a:solidFill>
                  <a:srgbClr val="8A0DA3"/>
                </a:solidFill>
                <a:latin typeface="华文中宋" panose="02010600040101010101" pitchFamily="2" charset="-122"/>
                <a:ea typeface="华文中宋" panose="02010600040101010101" pitchFamily="2" charset="-122"/>
              </a:rPr>
              <a:t>.</a:t>
            </a:r>
            <a:r>
              <a:rPr lang="zh-CN" altLang="en-US" sz="2800" b="1" dirty="0">
                <a:solidFill>
                  <a:srgbClr val="8A0DA3"/>
                </a:solidFill>
                <a:latin typeface="华文中宋" panose="02010600040101010101" pitchFamily="2" charset="-122"/>
                <a:ea typeface="华文中宋" panose="02010600040101010101" pitchFamily="2" charset="-122"/>
              </a:rPr>
              <a:t>入馆须知  </a:t>
            </a:r>
            <a:r>
              <a:rPr lang="zh-CN" altLang="en-US" sz="2800" b="1" dirty="0">
                <a:latin typeface="华文中宋" panose="02010600040101010101" pitchFamily="2" charset="-122"/>
                <a:ea typeface="华文中宋" panose="02010600040101010101" pitchFamily="2" charset="-122"/>
              </a:rPr>
              <a:t>       </a:t>
            </a:r>
            <a:endParaRPr lang="zh-CN" altLang="en-US" sz="2800" b="1" dirty="0">
              <a:latin typeface="华文中宋" panose="02010600040101010101" pitchFamily="2" charset="-122"/>
              <a:ea typeface="华文中宋" panose="02010600040101010101" pitchFamily="2"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3"/>
          <p:cNvSpPr>
            <a:spLocks noGrp="1" noChangeArrowheads="1"/>
          </p:cNvSpPr>
          <p:nvPr>
            <p:ph idx="1"/>
          </p:nvPr>
        </p:nvSpPr>
        <p:spPr>
          <a:xfrm>
            <a:off x="2257425" y="1733550"/>
            <a:ext cx="5269865" cy="3132455"/>
          </a:xfrm>
        </p:spPr>
        <p:txBody>
          <a:bodyPr vert="horz" wrap="square" lIns="68558" tIns="34289" rIns="68558" bIns="34289" numCol="1" rtlCol="0" anchor="t" anchorCtr="0" compatLnSpc="1">
            <a:normAutofit fontScale="40000" lnSpcReduction="20000"/>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800" b="0" i="0" u="none" strike="noStrike" kern="1200" cap="none" spc="0" normalizeH="0" baseline="0" noProof="0" dirty="0">
                <a:ln>
                  <a:noFill/>
                </a:ln>
                <a:solidFill>
                  <a:schemeClr val="tx1"/>
                </a:solidFill>
                <a:effectLst/>
                <a:uLnTx/>
                <a:uFillTx/>
                <a:latin typeface="+mn-lt"/>
                <a:ea typeface="+mn-ea"/>
                <a:cs typeface="+mn-cs"/>
              </a:rPr>
              <a:t>严禁在馆内吸烟，严禁携带易燃、易爆等危险品入馆</a:t>
            </a:r>
            <a:endParaRPr kumimoji="0" lang="zh-CN" alt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zh-CN"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800" b="0" i="0" u="none" strike="noStrike" kern="1200" cap="none" spc="0" normalizeH="0" baseline="0" noProof="0" dirty="0">
                <a:ln>
                  <a:noFill/>
                </a:ln>
                <a:solidFill>
                  <a:schemeClr val="tx1"/>
                </a:solidFill>
                <a:effectLst/>
                <a:uLnTx/>
                <a:uFillTx/>
                <a:latin typeface="+mn-lt"/>
                <a:ea typeface="+mn-ea"/>
                <a:cs typeface="+mn-cs"/>
              </a:rPr>
              <a:t>穿拖鞋、裤衩、背心者谢绝入馆</a:t>
            </a:r>
            <a:endParaRPr kumimoji="0" lang="zh-CN" alt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zh-CN"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800" b="0" i="0" u="none" strike="noStrike" kern="1200" cap="none" spc="0" normalizeH="0" baseline="0" noProof="0" dirty="0">
                <a:ln>
                  <a:noFill/>
                </a:ln>
                <a:solidFill>
                  <a:schemeClr val="tx1"/>
                </a:solidFill>
                <a:effectLst/>
                <a:uLnTx/>
                <a:uFillTx/>
                <a:latin typeface="+mn-lt"/>
                <a:ea typeface="+mn-ea"/>
                <a:cs typeface="+mn-cs"/>
              </a:rPr>
              <a:t>不得在馆内抢占座位、奔跑、高声谈笑和吹口哨</a:t>
            </a:r>
            <a:endParaRPr kumimoji="0" lang="zh-CN" alt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zh-CN"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800" b="0" i="0" u="none" strike="noStrike" kern="1200" cap="none" spc="0" normalizeH="0" baseline="0" noProof="0" dirty="0">
                <a:ln>
                  <a:noFill/>
                </a:ln>
                <a:solidFill>
                  <a:schemeClr val="tx1"/>
                </a:solidFill>
                <a:effectLst/>
                <a:uLnTx/>
                <a:uFillTx/>
                <a:latin typeface="+mn-lt"/>
                <a:ea typeface="+mn-ea"/>
                <a:cs typeface="+mn-cs"/>
              </a:rPr>
              <a:t>不得在书库、阅览室内拨打或接听手机、吃零食、乱扔纸屑杂物或随地吐痰</a:t>
            </a:r>
            <a:endParaRPr kumimoji="0" lang="zh-CN" alt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zh-CN"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800" b="0" i="0" u="none" strike="noStrike" kern="1200" cap="none" spc="0" normalizeH="0" baseline="0" noProof="0" dirty="0">
                <a:ln>
                  <a:noFill/>
                </a:ln>
                <a:solidFill>
                  <a:schemeClr val="tx1"/>
                </a:solidFill>
                <a:effectLst/>
                <a:uLnTx/>
                <a:uFillTx/>
                <a:latin typeface="+mn-lt"/>
                <a:ea typeface="+mn-ea"/>
                <a:cs typeface="+mn-cs"/>
              </a:rPr>
              <a:t>不得涂改、批划、污损、撕页、剪割、偷窃书刊</a:t>
            </a:r>
            <a:endParaRPr kumimoji="0" lang="zh-CN" alt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zh-CN"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800" b="0" i="0" u="none" strike="noStrike" kern="1200" cap="none" spc="0" normalizeH="0" baseline="0" noProof="0" dirty="0">
                <a:ln>
                  <a:noFill/>
                </a:ln>
                <a:solidFill>
                  <a:schemeClr val="tx1"/>
                </a:solidFill>
                <a:effectLst/>
                <a:uLnTx/>
                <a:uFillTx/>
                <a:latin typeface="+mn-lt"/>
                <a:ea typeface="+mn-ea"/>
                <a:cs typeface="+mn-cs"/>
              </a:rPr>
              <a:t>经过出口通道时，防盗系统如发出报警信号，必须配合值班人员检查</a:t>
            </a:r>
            <a:r>
              <a:rPr kumimoji="0" lang="en-US" altLang="zh-CN" sz="2800" b="0" i="0" u="none" strike="noStrike" kern="1200" cap="none" spc="0" normalizeH="0" baseline="0" noProof="0" dirty="0">
                <a:ln>
                  <a:noFill/>
                </a:ln>
                <a:solidFill>
                  <a:schemeClr val="tx1"/>
                </a:solidFill>
                <a:effectLst/>
                <a:uLnTx/>
                <a:uFillTx/>
                <a:latin typeface="+mn-lt"/>
                <a:ea typeface="+mn-ea"/>
                <a:cs typeface="+mn-cs"/>
              </a:rPr>
              <a:t>.</a:t>
            </a:r>
            <a:endParaRPr kumimoji="0" lang="en-US" altLang="zh-CN"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800" b="0" i="0" u="none" strike="noStrike" kern="1200" cap="none" spc="0" normalizeH="0" baseline="0" noProof="0" dirty="0">
                <a:ln>
                  <a:noFill/>
                </a:ln>
                <a:solidFill>
                  <a:schemeClr val="tx1"/>
                </a:solidFill>
                <a:effectLst/>
                <a:uLnTx/>
                <a:uFillTx/>
                <a:latin typeface="+mn-lt"/>
                <a:ea typeface="+mn-ea"/>
                <a:cs typeface="+mn-cs"/>
              </a:rPr>
              <a:t>每次离开图书馆时务必带走所有个人物品。</a:t>
            </a:r>
            <a:r>
              <a:rPr kumimoji="0" lang="en-US" altLang="zh-CN" sz="2800" b="0" i="0" u="none" strike="noStrike" kern="1200" cap="none" spc="0" normalizeH="0" baseline="0" noProof="0" dirty="0">
                <a:ln>
                  <a:noFill/>
                </a:ln>
                <a:solidFill>
                  <a:schemeClr val="tx1"/>
                </a:solidFill>
                <a:effectLst/>
                <a:uLnTx/>
                <a:uFillTx/>
                <a:latin typeface="+mn-lt"/>
                <a:ea typeface="+mn-ea"/>
                <a:cs typeface="+mn-cs"/>
              </a:rPr>
              <a:t> </a:t>
            </a:r>
            <a:endParaRPr kumimoji="0" lang="en-US" altLang="zh-CN"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60420" name="Rectangle 2"/>
          <p:cNvSpPr>
            <a:spLocks noGrp="1" noChangeArrowheads="1"/>
          </p:cNvSpPr>
          <p:nvPr>
            <p:ph type="title"/>
          </p:nvPr>
        </p:nvSpPr>
        <p:spPr>
          <a:xfrm>
            <a:off x="468313" y="465138"/>
            <a:ext cx="8229600" cy="595313"/>
          </a:xfrm>
        </p:spPr>
        <p:txBody>
          <a:bodyPr vert="horz" wrap="square" lIns="68558" tIns="34289" rIns="68558" bIns="34289" numCol="1" rtlCol="0" anchor="ctr" anchorCtr="0" compatLnSpc="1">
            <a:normAutofit fontScale="90000"/>
          </a:bodyPr>
          <a:lstStyle/>
          <a:p>
            <a:pPr marL="0" marR="0" lvl="0" indent="0" algn="l" defTabSz="685800" rtl="0" eaLnBrk="1" fontAlgn="auto" latinLnBrk="0" hangingPunct="1">
              <a:lnSpc>
                <a:spcPct val="90000"/>
              </a:lnSpc>
              <a:spcBef>
                <a:spcPct val="0"/>
              </a:spcBef>
              <a:spcAft>
                <a:spcPts val="0"/>
              </a:spcAft>
              <a:buClrTx/>
              <a:buSzTx/>
              <a:buFontTx/>
              <a:buNone/>
              <a:defRPr/>
            </a:pPr>
            <a:r>
              <a:rPr kumimoji="0" lang="zh-CN" altLang="en-US" sz="4000" b="1" i="0" u="none" strike="noStrike" kern="1200" cap="none" spc="0" normalizeH="0" baseline="0" noProof="0" dirty="0">
                <a:ln>
                  <a:noFill/>
                </a:ln>
                <a:solidFill>
                  <a:schemeClr val="tx1"/>
                </a:solidFill>
                <a:effectLst/>
                <a:uLnTx/>
                <a:uFillTx/>
                <a:latin typeface="华文中宋" panose="02010600040101010101" pitchFamily="2" charset="-122"/>
                <a:ea typeface="华文中宋" panose="02010600040101010101" pitchFamily="2" charset="-122"/>
                <a:cs typeface="+mj-cs"/>
              </a:rPr>
              <a:t>四、</a:t>
            </a:r>
            <a:r>
              <a:rPr kumimoji="0" lang="zh-CN" altLang="zh-CN" sz="4000" b="1" i="0" u="none" strike="noStrike" kern="1200" cap="none" spc="0" normalizeH="0" baseline="0" noProof="0" dirty="0">
                <a:ln>
                  <a:noFill/>
                </a:ln>
                <a:solidFill>
                  <a:schemeClr val="tx1"/>
                </a:solidFill>
                <a:effectLst/>
                <a:uLnTx/>
                <a:uFillTx/>
                <a:latin typeface="华文中宋" panose="02010600040101010101" pitchFamily="2" charset="-122"/>
                <a:ea typeface="华文中宋" panose="02010600040101010101" pitchFamily="2" charset="-122"/>
                <a:cs typeface="+mj-cs"/>
              </a:rPr>
              <a:t>图书馆空间与安全管理</a:t>
            </a:r>
            <a:endParaRPr kumimoji="0" lang="zh-CN" altLang="en-US" sz="4000" b="1" i="0" u="none" strike="noStrike" kern="1200" cap="none" spc="0" normalizeH="0" baseline="0" noProof="0" dirty="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sp>
        <p:nvSpPr>
          <p:cNvPr id="126980" name="灯片编号占位符 2"/>
          <p:cNvSpPr txBox="1">
            <a:spLocks noGrp="1"/>
          </p:cNvSpPr>
          <p:nvPr>
            <p:ph type="sldNum" sz="quarter" idx="12"/>
          </p:nvPr>
        </p:nvSpPr>
        <p:spPr>
          <a:xfrm>
            <a:off x="6457950" y="4767263"/>
            <a:ext cx="2057400" cy="274637"/>
          </a:xfrm>
          <a:noFill/>
          <a:ln>
            <a:noFill/>
          </a:ln>
        </p:spPr>
        <p:txBody>
          <a:bodyPr lIns="68558" tIns="34289" rIns="68558" bIns="34289" anchor="ctr"/>
          <a:p>
            <a:pPr marL="0" indent="0" algn="r" defTabSz="914400" eaLnBrk="1" hangingPunct="1">
              <a:lnSpc>
                <a:spcPct val="100000"/>
              </a:lnSpc>
              <a:spcBef>
                <a:spcPct val="0"/>
              </a:spcBef>
              <a:buNone/>
            </a:pPr>
            <a:fld id="{9A0DB2DC-4C9A-4742-B13C-FB6460FD3503}" type="slidenum">
              <a:rPr lang="zh-CN" altLang="en-US" sz="1000" dirty="0">
                <a:solidFill>
                  <a:srgbClr val="898989"/>
                </a:solidFill>
                <a:latin typeface="Times New Roman" panose="02020603050405020304" pitchFamily="18" charset="0"/>
                <a:ea typeface="MS PMincho" panose="02020600040205080304" pitchFamily="18" charset="-128"/>
              </a:rPr>
            </a:fld>
            <a:endParaRPr lang="zh-CN" altLang="en-US" sz="1000" dirty="0">
              <a:solidFill>
                <a:srgbClr val="898989"/>
              </a:solidFill>
              <a:latin typeface="Times New Roman" panose="02020603050405020304" pitchFamily="18" charset="0"/>
              <a:ea typeface="MS PMincho" panose="02020600040205080304" pitchFamily="18" charset="-128"/>
            </a:endParaRPr>
          </a:p>
        </p:txBody>
      </p:sp>
      <p:sp>
        <p:nvSpPr>
          <p:cNvPr id="126981" name="矩形 2"/>
          <p:cNvSpPr/>
          <p:nvPr/>
        </p:nvSpPr>
        <p:spPr>
          <a:xfrm>
            <a:off x="395288" y="1166813"/>
            <a:ext cx="2998787" cy="566737"/>
          </a:xfrm>
          <a:prstGeom prst="rect">
            <a:avLst/>
          </a:prstGeom>
          <a:noFill/>
          <a:ln w="9525">
            <a:noFill/>
          </a:ln>
        </p:spPr>
        <p:txBody>
          <a:bodyPr wrap="non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10000"/>
              </a:lnSpc>
              <a:spcBef>
                <a:spcPct val="0"/>
              </a:spcBef>
              <a:buClr>
                <a:srgbClr val="31B6FD"/>
              </a:buClr>
              <a:buNone/>
            </a:pPr>
            <a:r>
              <a:rPr lang="zh-CN" altLang="zh-CN" sz="2800" b="1" dirty="0">
                <a:solidFill>
                  <a:srgbClr val="8A0DA3"/>
                </a:solidFill>
                <a:latin typeface="华文中宋" panose="02010600040101010101" pitchFamily="2" charset="-122"/>
                <a:ea typeface="华文中宋" panose="02010600040101010101" pitchFamily="2" charset="-122"/>
              </a:rPr>
              <a:t>1</a:t>
            </a:r>
            <a:r>
              <a:rPr lang="en-US" altLang="zh-CN" sz="2800" b="1" dirty="0">
                <a:solidFill>
                  <a:srgbClr val="8A0DA3"/>
                </a:solidFill>
                <a:latin typeface="华文中宋" panose="02010600040101010101" pitchFamily="2" charset="-122"/>
                <a:ea typeface="华文中宋" panose="02010600040101010101" pitchFamily="2" charset="-122"/>
              </a:rPr>
              <a:t>.</a:t>
            </a:r>
            <a:r>
              <a:rPr lang="zh-CN" altLang="en-US" sz="2800" b="1" dirty="0">
                <a:solidFill>
                  <a:srgbClr val="8A0DA3"/>
                </a:solidFill>
                <a:latin typeface="华文中宋" panose="02010600040101010101" pitchFamily="2" charset="-122"/>
                <a:ea typeface="华文中宋" panose="02010600040101010101" pitchFamily="2" charset="-122"/>
              </a:rPr>
              <a:t>入馆须知         </a:t>
            </a:r>
            <a:endParaRPr lang="zh-CN" altLang="en-US" sz="2800" b="1" dirty="0">
              <a:solidFill>
                <a:srgbClr val="8A0DA3"/>
              </a:solidFill>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xEl>
                                              <p:charRg st="1" end="25"/>
                                            </p:txEl>
                                          </p:spTgt>
                                        </p:tgtEl>
                                        <p:attrNameLst>
                                          <p:attrName>style.visibility</p:attrName>
                                        </p:attrNameLst>
                                      </p:cBhvr>
                                      <p:to>
                                        <p:strVal val="visible"/>
                                      </p:to>
                                    </p:set>
                                    <p:animEffect transition="in" filter="blinds(horizontal)">
                                      <p:cBhvr>
                                        <p:cTn id="7" dur="500"/>
                                        <p:tgtEl>
                                          <p:spTgt spid="2">
                                            <p:txEl>
                                              <p:charRg st="1" end="2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charRg st="26" end="41"/>
                                            </p:txEl>
                                          </p:spTgt>
                                        </p:tgtEl>
                                        <p:attrNameLst>
                                          <p:attrName>style.visibility</p:attrName>
                                        </p:attrNameLst>
                                      </p:cBhvr>
                                      <p:to>
                                        <p:strVal val="visible"/>
                                      </p:to>
                                    </p:set>
                                    <p:animEffect transition="in" filter="blinds(horizontal)">
                                      <p:cBhvr>
                                        <p:cTn id="10" dur="500"/>
                                        <p:tgtEl>
                                          <p:spTgt spid="2">
                                            <p:txEl>
                                              <p:charRg st="26" end="4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charRg st="42" end="64"/>
                                            </p:txEl>
                                          </p:spTgt>
                                        </p:tgtEl>
                                        <p:attrNameLst>
                                          <p:attrName>style.visibility</p:attrName>
                                        </p:attrNameLst>
                                      </p:cBhvr>
                                      <p:to>
                                        <p:strVal val="visible"/>
                                      </p:to>
                                    </p:set>
                                    <p:animEffect transition="in" filter="blinds(horizontal)">
                                      <p:cBhvr>
                                        <p:cTn id="13" dur="500"/>
                                        <p:tgtEl>
                                          <p:spTgt spid="2">
                                            <p:txEl>
                                              <p:charRg st="42" end="6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
                                            <p:txEl>
                                              <p:charRg st="65" end="99"/>
                                            </p:txEl>
                                          </p:spTgt>
                                        </p:tgtEl>
                                        <p:attrNameLst>
                                          <p:attrName>style.visibility</p:attrName>
                                        </p:attrNameLst>
                                      </p:cBhvr>
                                      <p:to>
                                        <p:strVal val="visible"/>
                                      </p:to>
                                    </p:set>
                                    <p:animEffect transition="in" filter="blinds(horizontal)">
                                      <p:cBhvr>
                                        <p:cTn id="16" dur="500"/>
                                        <p:tgtEl>
                                          <p:spTgt spid="2">
                                            <p:txEl>
                                              <p:charRg st="65" end="99"/>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
                                            <p:txEl>
                                              <p:charRg st="100" end="122"/>
                                            </p:txEl>
                                          </p:spTgt>
                                        </p:tgtEl>
                                        <p:attrNameLst>
                                          <p:attrName>style.visibility</p:attrName>
                                        </p:attrNameLst>
                                      </p:cBhvr>
                                      <p:to>
                                        <p:strVal val="visible"/>
                                      </p:to>
                                    </p:set>
                                    <p:animEffect transition="in" filter="blinds(horizontal)">
                                      <p:cBhvr>
                                        <p:cTn id="19" dur="500"/>
                                        <p:tgtEl>
                                          <p:spTgt spid="2">
                                            <p:txEl>
                                              <p:charRg st="100" end="122"/>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
                                            <p:txEl>
                                              <p:charRg st="123" end="155"/>
                                            </p:txEl>
                                          </p:spTgt>
                                        </p:tgtEl>
                                        <p:attrNameLst>
                                          <p:attrName>style.visibility</p:attrName>
                                        </p:attrNameLst>
                                      </p:cBhvr>
                                      <p:to>
                                        <p:strVal val="visible"/>
                                      </p:to>
                                    </p:set>
                                    <p:animEffect transition="in" filter="blinds(horizontal)">
                                      <p:cBhvr>
                                        <p:cTn id="22" dur="500"/>
                                        <p:tgtEl>
                                          <p:spTgt spid="2">
                                            <p:txEl>
                                              <p:charRg st="123" end="15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2">
                                            <p:txEl>
                                              <p:charRg st="156" end="177"/>
                                            </p:txEl>
                                          </p:spTgt>
                                        </p:tgtEl>
                                        <p:attrNameLst>
                                          <p:attrName>style.visibility</p:attrName>
                                        </p:attrNameLst>
                                      </p:cBhvr>
                                      <p:to>
                                        <p:strVal val="visible"/>
                                      </p:to>
                                    </p:set>
                                    <p:animEffect transition="in" filter="blinds(horizontal)">
                                      <p:cBhvr>
                                        <p:cTn id="25" dur="500"/>
                                        <p:tgtEl>
                                          <p:spTgt spid="2">
                                            <p:txEl>
                                              <p:charRg st="156" end="17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3"/>
          <p:cNvSpPr>
            <a:spLocks noGrp="1" noChangeArrowheads="1"/>
          </p:cNvSpPr>
          <p:nvPr>
            <p:ph idx="1"/>
          </p:nvPr>
        </p:nvSpPr>
        <p:spPr>
          <a:xfrm>
            <a:off x="253365" y="1203325"/>
            <a:ext cx="8496300" cy="3923030"/>
          </a:xfrm>
        </p:spPr>
        <p:txBody>
          <a:bodyPr vert="horz" wrap="square" lIns="68558" tIns="34289" rIns="68558" bIns="34289" numCol="1" rtlCol="0" anchor="t" anchorCtr="0" compatLnSpc="1">
            <a:normAutofit fontScale="47500" lnSpcReduction="20000"/>
          </a:bodyPr>
          <a:lstStyle/>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1600" b="1" i="0" u="none" strike="noStrike" kern="1200" cap="none" spc="0" normalizeH="0" baseline="0" noProof="0" dirty="0">
                <a:ln>
                  <a:noFill/>
                </a:ln>
                <a:solidFill>
                  <a:schemeClr val="tx1"/>
                </a:solidFill>
                <a:effectLst/>
                <a:uLnTx/>
                <a:uFillTx/>
                <a:latin typeface="黑体" panose="02010609060101010101" charset="-122"/>
                <a:ea typeface="黑体" panose="02010609060101010101" charset="-122"/>
                <a:cs typeface="+mn-cs"/>
              </a:rPr>
              <a:t>A</a:t>
            </a:r>
            <a:r>
              <a:rPr kumimoji="0" lang="zh-CN" altLang="en-US" sz="2300" b="1" i="0" u="none" strike="noStrike" kern="1200" cap="none" spc="0" normalizeH="0" baseline="0" noProof="0" dirty="0">
                <a:ln>
                  <a:noFill/>
                </a:ln>
                <a:solidFill>
                  <a:schemeClr val="tx1"/>
                </a:solidFill>
                <a:effectLst/>
                <a:uLnTx/>
                <a:uFillTx/>
                <a:latin typeface="黑体" panose="02010609060101010101" charset="-122"/>
                <a:ea typeface="黑体" panose="02010609060101010101" charset="-122"/>
                <a:cs typeface="+mn-cs"/>
              </a:rPr>
              <a:t>、使用</a:t>
            </a:r>
            <a:endParaRPr kumimoji="0" lang="zh-CN" altLang="en-US" sz="2300" b="1"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2300" b="0" i="0" u="none" strike="noStrike" kern="1200" cap="none" spc="0" normalizeH="0" baseline="0" noProof="0" dirty="0">
                <a:ln>
                  <a:noFill/>
                </a:ln>
                <a:solidFill>
                  <a:schemeClr val="tx1"/>
                </a:solidFill>
                <a:effectLst/>
                <a:uLnTx/>
                <a:uFillTx/>
                <a:latin typeface="+mn-lt"/>
                <a:ea typeface="+mn-ea"/>
                <a:cs typeface="+mn-cs"/>
              </a:rPr>
              <a:t> (1). </a:t>
            </a:r>
            <a:r>
              <a:rPr kumimoji="0" lang="zh-CN" altLang="en-US" sz="2300" b="0" i="0" u="none" strike="noStrike" kern="1200" cap="none" spc="0" normalizeH="0" baseline="0" noProof="0" dirty="0">
                <a:ln>
                  <a:noFill/>
                </a:ln>
                <a:solidFill>
                  <a:schemeClr val="tx1"/>
                </a:solidFill>
                <a:effectLst/>
                <a:uLnTx/>
                <a:uFillTx/>
                <a:latin typeface="+mn-lt"/>
                <a:ea typeface="+mn-ea"/>
                <a:cs typeface="+mn-cs"/>
              </a:rPr>
              <a:t>存物品：按“存”键；</a:t>
            </a:r>
            <a:endParaRPr kumimoji="0" lang="zh-CN" altLang="en-US" sz="23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300" b="0" i="0" u="none" strike="noStrike" kern="1200" cap="none" spc="0" normalizeH="0" baseline="0" noProof="0" dirty="0">
                <a:ln>
                  <a:noFill/>
                </a:ln>
                <a:solidFill>
                  <a:schemeClr val="tx1"/>
                </a:solidFill>
                <a:effectLst/>
                <a:uLnTx/>
                <a:uFillTx/>
                <a:latin typeface="+mn-lt"/>
                <a:ea typeface="+mn-ea"/>
                <a:cs typeface="+mn-cs"/>
              </a:rPr>
              <a:t>　　将</a:t>
            </a:r>
            <a:r>
              <a:rPr kumimoji="0" lang="en-US" altLang="zh-CN" sz="2300" b="0" i="0" u="none" strike="noStrike" kern="1200" cap="none" spc="0" normalizeH="0" baseline="0" noProof="0" dirty="0">
                <a:ln>
                  <a:noFill/>
                </a:ln>
                <a:solidFill>
                  <a:schemeClr val="tx1"/>
                </a:solidFill>
                <a:effectLst/>
                <a:uLnTx/>
                <a:uFillTx/>
                <a:latin typeface="+mn-lt"/>
                <a:ea typeface="+mn-ea"/>
                <a:cs typeface="+mn-cs"/>
              </a:rPr>
              <a:t>IC</a:t>
            </a:r>
            <a:r>
              <a:rPr kumimoji="0" lang="zh-CN" altLang="en-US" sz="2300" b="0" i="0" u="none" strike="noStrike" kern="1200" cap="none" spc="0" normalizeH="0" baseline="0" noProof="0" dirty="0">
                <a:ln>
                  <a:noFill/>
                </a:ln>
                <a:solidFill>
                  <a:schemeClr val="tx1"/>
                </a:solidFill>
                <a:effectLst/>
                <a:uLnTx/>
                <a:uFillTx/>
                <a:latin typeface="+mn-lt"/>
                <a:ea typeface="+mn-ea"/>
                <a:cs typeface="+mn-cs"/>
              </a:rPr>
              <a:t>卡放在感应区，会听到“嘀”声，箱门会依次打开；</a:t>
            </a:r>
            <a:endParaRPr kumimoji="0" lang="zh-CN" altLang="en-US" sz="23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300" b="0" i="0" u="none" strike="noStrike" kern="1200" cap="none" spc="0" normalizeH="0" baseline="0" noProof="0" dirty="0">
                <a:ln>
                  <a:noFill/>
                </a:ln>
                <a:solidFill>
                  <a:schemeClr val="tx1"/>
                </a:solidFill>
                <a:effectLst/>
                <a:uLnTx/>
                <a:uFillTx/>
                <a:latin typeface="+mn-lt"/>
                <a:ea typeface="+mn-ea"/>
                <a:cs typeface="+mn-cs"/>
              </a:rPr>
              <a:t>　　　放入物品，关上门。电子锁自动上锁。</a:t>
            </a:r>
            <a:endParaRPr kumimoji="0" lang="zh-CN" altLang="en-US" sz="23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2300" b="0" i="0" u="none" strike="noStrike" kern="1200" cap="none" spc="0" normalizeH="0" baseline="0" noProof="0" dirty="0">
                <a:ln>
                  <a:noFill/>
                </a:ln>
                <a:solidFill>
                  <a:schemeClr val="tx1"/>
                </a:solidFill>
                <a:effectLst/>
                <a:uLnTx/>
                <a:uFillTx/>
                <a:latin typeface="+mn-lt"/>
                <a:ea typeface="+mn-ea"/>
                <a:cs typeface="+mn-cs"/>
              </a:rPr>
              <a:t> (2).</a:t>
            </a:r>
            <a:r>
              <a:rPr kumimoji="0" lang="zh-CN" altLang="en-US" sz="2300" b="0" i="0" u="none" strike="noStrike" kern="1200" cap="none" spc="0" normalizeH="0" baseline="0" noProof="0" dirty="0">
                <a:ln>
                  <a:noFill/>
                </a:ln>
                <a:solidFill>
                  <a:schemeClr val="tx1"/>
                </a:solidFill>
                <a:effectLst/>
                <a:uLnTx/>
                <a:uFillTx/>
                <a:latin typeface="+mn-lt"/>
                <a:ea typeface="+mn-ea"/>
                <a:cs typeface="+mn-cs"/>
              </a:rPr>
              <a:t>取物品：按“取”键；</a:t>
            </a:r>
            <a:endParaRPr kumimoji="0" lang="zh-CN" altLang="en-US" sz="23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300" b="0" i="0" u="none" strike="noStrike" kern="1200" cap="none" spc="0" normalizeH="0" baseline="0" noProof="0" dirty="0">
                <a:ln>
                  <a:noFill/>
                </a:ln>
                <a:solidFill>
                  <a:schemeClr val="tx1"/>
                </a:solidFill>
                <a:effectLst/>
                <a:uLnTx/>
                <a:uFillTx/>
                <a:latin typeface="+mn-lt"/>
                <a:ea typeface="+mn-ea"/>
                <a:cs typeface="+mn-cs"/>
              </a:rPr>
              <a:t>　　将</a:t>
            </a:r>
            <a:r>
              <a:rPr kumimoji="0" lang="en-US" altLang="zh-CN" sz="2300" b="0" i="0" u="none" strike="noStrike" kern="1200" cap="none" spc="0" normalizeH="0" baseline="0" noProof="0" dirty="0">
                <a:ln>
                  <a:noFill/>
                </a:ln>
                <a:solidFill>
                  <a:schemeClr val="tx1"/>
                </a:solidFill>
                <a:effectLst/>
                <a:uLnTx/>
                <a:uFillTx/>
                <a:latin typeface="+mn-lt"/>
                <a:ea typeface="+mn-ea"/>
                <a:cs typeface="+mn-cs"/>
              </a:rPr>
              <a:t>IC</a:t>
            </a:r>
            <a:r>
              <a:rPr kumimoji="0" lang="zh-CN" altLang="en-US" sz="2300" b="0" i="0" u="none" strike="noStrike" kern="1200" cap="none" spc="0" normalizeH="0" baseline="0" noProof="0" dirty="0">
                <a:ln>
                  <a:noFill/>
                </a:ln>
                <a:solidFill>
                  <a:schemeClr val="tx1"/>
                </a:solidFill>
                <a:effectLst/>
                <a:uLnTx/>
                <a:uFillTx/>
                <a:latin typeface="+mn-lt"/>
                <a:ea typeface="+mn-ea"/>
                <a:cs typeface="+mn-cs"/>
              </a:rPr>
              <a:t>卡放在感应区前，会听到“嘀”声，箱门会打开；</a:t>
            </a:r>
            <a:endParaRPr kumimoji="0" lang="zh-CN" altLang="en-US" sz="23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300" b="0" i="0" u="none" strike="noStrike" kern="1200" cap="none" spc="0" normalizeH="0" baseline="0" noProof="0" dirty="0">
                <a:ln>
                  <a:noFill/>
                </a:ln>
                <a:solidFill>
                  <a:schemeClr val="tx1"/>
                </a:solidFill>
                <a:effectLst/>
                <a:uLnTx/>
                <a:uFillTx/>
                <a:latin typeface="+mn-lt"/>
                <a:ea typeface="+mn-ea"/>
                <a:cs typeface="+mn-cs"/>
              </a:rPr>
              <a:t>　　取出物品，请顺手关上门。</a:t>
            </a:r>
            <a:endParaRPr kumimoji="0" lang="zh-CN" altLang="en-US" sz="23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2300" b="0" i="0" u="none" strike="noStrike" kern="1200" cap="none" spc="0" normalizeH="0" baseline="0" noProof="0" dirty="0">
                <a:ln>
                  <a:noFill/>
                </a:ln>
                <a:solidFill>
                  <a:schemeClr val="tx1"/>
                </a:solidFill>
                <a:effectLst/>
                <a:uLnTx/>
                <a:uFillTx/>
                <a:latin typeface="+mn-lt"/>
                <a:ea typeface="+mn-ea"/>
                <a:cs typeface="+mn-cs"/>
              </a:rPr>
              <a:t> (3).</a:t>
            </a:r>
            <a:r>
              <a:rPr kumimoji="0" lang="zh-CN" altLang="en-US" sz="2300" b="0" i="0" u="none" strike="noStrike" kern="1200" cap="none" spc="0" normalizeH="0" baseline="0" noProof="0" dirty="0">
                <a:ln>
                  <a:noFill/>
                </a:ln>
                <a:solidFill>
                  <a:srgbClr val="8A0DA3"/>
                </a:solidFill>
                <a:effectLst/>
                <a:uLnTx/>
                <a:uFillTx/>
                <a:latin typeface="黑体" panose="02010609060101010101" charset="-122"/>
                <a:ea typeface="黑体" panose="02010609060101010101" charset="-122"/>
                <a:cs typeface="+mn-cs"/>
              </a:rPr>
              <a:t>注意：存取物品是一次性操作，取物品必须一次性取完。</a:t>
            </a:r>
            <a:endParaRPr kumimoji="0" lang="zh-CN" altLang="en-US" sz="2300" b="0" i="0" u="none" strike="noStrike" kern="1200" cap="none" spc="0" normalizeH="0" baseline="0" noProof="0" dirty="0">
              <a:ln>
                <a:noFill/>
              </a:ln>
              <a:solidFill>
                <a:srgbClr val="8A0DA3"/>
              </a:solidFill>
              <a:effectLst/>
              <a:uLnTx/>
              <a:uFillTx/>
              <a:latin typeface="黑体" panose="02010609060101010101" charset="-122"/>
              <a:ea typeface="黑体" panose="02010609060101010101" charset="-122"/>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en-US" altLang="zh-CN" sz="2300" b="1" i="0" u="none" strike="noStrike" kern="1200" cap="none" spc="0" normalizeH="0" baseline="0" noProof="0" dirty="0">
              <a:ln>
                <a:noFill/>
              </a:ln>
              <a:solidFill>
                <a:schemeClr val="tx1"/>
              </a:solidFill>
              <a:effectLst/>
              <a:uLnTx/>
              <a:uFillTx/>
              <a:latin typeface="黑体" panose="02010609060101010101" charset="-122"/>
              <a:ea typeface="黑体" panose="02010609060101010101" charset="-122"/>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2300" b="1" i="0" u="none" strike="noStrike" kern="1200" cap="none" spc="0" normalizeH="0" baseline="0" noProof="0" dirty="0">
                <a:ln>
                  <a:noFill/>
                </a:ln>
                <a:solidFill>
                  <a:schemeClr val="tx1"/>
                </a:solidFill>
                <a:effectLst/>
                <a:uLnTx/>
                <a:uFillTx/>
                <a:latin typeface="黑体" panose="02010609060101010101" charset="-122"/>
                <a:ea typeface="黑体" panose="02010609060101010101" charset="-122"/>
                <a:cs typeface="+mn-cs"/>
              </a:rPr>
              <a:t>B</a:t>
            </a:r>
            <a:r>
              <a:rPr kumimoji="0" lang="zh-CN" altLang="en-US" sz="2300" b="1" i="0" u="none" strike="noStrike" kern="1200" cap="none" spc="0" normalizeH="0" baseline="0" noProof="0" dirty="0">
                <a:ln>
                  <a:noFill/>
                </a:ln>
                <a:solidFill>
                  <a:schemeClr val="tx1"/>
                </a:solidFill>
                <a:effectLst/>
                <a:uLnTx/>
                <a:uFillTx/>
                <a:latin typeface="黑体" panose="02010609060101010101" charset="-122"/>
                <a:ea typeface="黑体" panose="02010609060101010101" charset="-122"/>
                <a:cs typeface="+mn-cs"/>
              </a:rPr>
              <a:t>、存包管理规定</a:t>
            </a:r>
            <a:endParaRPr kumimoji="0" lang="zh-CN" altLang="en-US" sz="2300" b="1" i="0" u="none" strike="noStrike" kern="1200" cap="none" spc="0" normalizeH="0" baseline="0" noProof="0" dirty="0">
              <a:ln>
                <a:noFill/>
              </a:ln>
              <a:solidFill>
                <a:schemeClr val="tx1"/>
              </a:solidFill>
              <a:effectLst/>
              <a:uLnTx/>
              <a:uFillTx/>
              <a:latin typeface="黑体" panose="02010609060101010101" charset="-122"/>
              <a:ea typeface="黑体" panose="02010609060101010101" charset="-122"/>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3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2300" b="0" i="0" u="none" strike="noStrike" kern="1200" cap="none" spc="0" normalizeH="0" baseline="0" noProof="0" dirty="0">
                <a:ln>
                  <a:noFill/>
                </a:ln>
                <a:solidFill>
                  <a:schemeClr val="tx1"/>
                </a:solidFill>
                <a:effectLst/>
                <a:uLnTx/>
                <a:uFillTx/>
                <a:latin typeface="+mn-lt"/>
                <a:ea typeface="+mn-ea"/>
                <a:cs typeface="+mn-cs"/>
              </a:rPr>
              <a:t> (1).</a:t>
            </a:r>
            <a:r>
              <a:rPr kumimoji="0" lang="zh-CN" altLang="en-US" sz="2300" b="0" i="0" u="none" strike="noStrike" kern="1200" cap="none" spc="0" normalizeH="0" baseline="0" noProof="0" dirty="0">
                <a:ln>
                  <a:noFill/>
                </a:ln>
                <a:solidFill>
                  <a:schemeClr val="tx1"/>
                </a:solidFill>
                <a:effectLst/>
                <a:uLnTx/>
                <a:uFillTx/>
                <a:latin typeface="+mn-lt"/>
                <a:ea typeface="+mn-ea"/>
                <a:cs typeface="+mn-cs"/>
              </a:rPr>
              <a:t>读者可以带笔记本、草稿纸和笔进入图书馆各书库、阅览室</a:t>
            </a:r>
            <a:endParaRPr kumimoji="0" lang="zh-CN" altLang="en-US" sz="23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3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2300" b="0" i="0" u="none" strike="noStrike" kern="1200" cap="none" spc="0" normalizeH="0" baseline="0" noProof="0" dirty="0">
                <a:ln>
                  <a:noFill/>
                </a:ln>
                <a:solidFill>
                  <a:schemeClr val="tx1"/>
                </a:solidFill>
                <a:effectLst/>
                <a:uLnTx/>
                <a:uFillTx/>
                <a:latin typeface="+mn-lt"/>
                <a:ea typeface="+mn-ea"/>
                <a:cs typeface="+mn-cs"/>
              </a:rPr>
              <a:t> (2).</a:t>
            </a:r>
            <a:r>
              <a:rPr kumimoji="0" lang="zh-CN" altLang="en-US" sz="2300" b="0" i="0" u="none" strike="noStrike" kern="1200" cap="none" spc="0" normalizeH="0" baseline="0" noProof="0" dirty="0">
                <a:ln>
                  <a:noFill/>
                </a:ln>
                <a:solidFill>
                  <a:schemeClr val="tx1"/>
                </a:solidFill>
                <a:effectLst/>
                <a:uLnTx/>
                <a:uFillTx/>
                <a:latin typeface="+mn-lt"/>
                <a:ea typeface="+mn-ea"/>
                <a:cs typeface="+mn-cs"/>
              </a:rPr>
              <a:t>所携带雨具及书包、非本馆书籍等分别存放在本馆门前雨具存放处和各楼层储物柜 </a:t>
            </a:r>
            <a:endParaRPr kumimoji="0" lang="zh-CN" altLang="en-US" sz="23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300" b="0" i="0" u="none" strike="noStrike" kern="1200" cap="none" spc="0" normalizeH="0" baseline="0" noProof="0" dirty="0">
                <a:ln>
                  <a:noFill/>
                </a:ln>
                <a:solidFill>
                  <a:schemeClr val="tx1"/>
                </a:solidFill>
                <a:effectLst/>
                <a:uLnTx/>
                <a:uFillTx/>
                <a:latin typeface="+mn-lt"/>
                <a:ea typeface="+mn-ea"/>
                <a:cs typeface="+mn-cs"/>
              </a:rPr>
              <a:t>           内，储物柜内只准存放书籍、书包等物，贵重物品请随身携带；不准在柜中存放违</a:t>
            </a:r>
            <a:endParaRPr kumimoji="0" lang="zh-CN" altLang="en-US" sz="23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300" b="0" i="0" u="none" strike="noStrike" kern="1200" cap="none" spc="0" normalizeH="0" baseline="0" noProof="0" dirty="0">
                <a:ln>
                  <a:noFill/>
                </a:ln>
                <a:solidFill>
                  <a:schemeClr val="tx1"/>
                </a:solidFill>
                <a:effectLst/>
                <a:uLnTx/>
                <a:uFillTx/>
                <a:latin typeface="+mn-lt"/>
                <a:ea typeface="+mn-ea"/>
                <a:cs typeface="+mn-cs"/>
              </a:rPr>
              <a:t>           禁物品和腐蚀性强的物品</a:t>
            </a:r>
            <a:endParaRPr kumimoji="0" lang="zh-CN" altLang="en-US" sz="23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3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2300" b="0" i="0" u="none" strike="noStrike" kern="1200" cap="none" spc="0" normalizeH="0" baseline="0" noProof="0" dirty="0">
                <a:ln>
                  <a:noFill/>
                </a:ln>
                <a:solidFill>
                  <a:schemeClr val="tx1"/>
                </a:solidFill>
                <a:effectLst/>
                <a:uLnTx/>
                <a:uFillTx/>
                <a:latin typeface="+mn-lt"/>
                <a:ea typeface="+mn-ea"/>
                <a:cs typeface="+mn-cs"/>
              </a:rPr>
              <a:t> (3).</a:t>
            </a:r>
            <a:r>
              <a:rPr kumimoji="0" lang="zh-CN" altLang="en-US" sz="2300" b="0" i="0" u="none" strike="noStrike" kern="1200" cap="none" spc="0" normalizeH="0" baseline="0" noProof="0" dirty="0">
                <a:ln>
                  <a:noFill/>
                </a:ln>
                <a:solidFill>
                  <a:schemeClr val="tx1"/>
                </a:solidFill>
                <a:effectLst/>
                <a:uLnTx/>
                <a:uFillTx/>
                <a:latin typeface="+mn-lt"/>
                <a:ea typeface="+mn-ea"/>
                <a:cs typeface="+mn-cs"/>
              </a:rPr>
              <a:t>储物柜仅供读者临时使用，不能视为本馆保管物品。所存放物品如有丢失，本馆不  </a:t>
            </a:r>
            <a:endParaRPr kumimoji="0" lang="zh-CN" altLang="en-US" sz="23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300" b="0" i="0" u="none" strike="noStrike" kern="1200" cap="none" spc="0" normalizeH="0" baseline="0" noProof="0" dirty="0">
                <a:ln>
                  <a:noFill/>
                </a:ln>
                <a:solidFill>
                  <a:schemeClr val="tx1"/>
                </a:solidFill>
                <a:effectLst/>
                <a:uLnTx/>
                <a:uFillTx/>
                <a:latin typeface="+mn-lt"/>
                <a:ea typeface="+mn-ea"/>
                <a:cs typeface="+mn-cs"/>
              </a:rPr>
              <a:t>          承担赔偿责任。</a:t>
            </a:r>
            <a:endParaRPr kumimoji="0" lang="zh-CN" altLang="en-US" sz="23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3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2300" b="0" i="0" u="none" strike="noStrike" kern="1200" cap="none" spc="0" normalizeH="0" baseline="0" noProof="0" dirty="0">
                <a:ln>
                  <a:noFill/>
                </a:ln>
                <a:solidFill>
                  <a:schemeClr val="tx1"/>
                </a:solidFill>
                <a:effectLst/>
                <a:uLnTx/>
                <a:uFillTx/>
                <a:latin typeface="+mn-lt"/>
                <a:ea typeface="+mn-ea"/>
                <a:cs typeface="+mn-cs"/>
              </a:rPr>
              <a:t> (4).</a:t>
            </a:r>
            <a:r>
              <a:rPr kumimoji="0" lang="zh-CN" altLang="en-US" sz="2300" b="0" i="0" u="none" strike="noStrike" kern="1200" cap="none" spc="0" normalizeH="0" baseline="0" noProof="0" dirty="0">
                <a:ln>
                  <a:noFill/>
                </a:ln>
                <a:solidFill>
                  <a:schemeClr val="tx1"/>
                </a:solidFill>
                <a:effectLst/>
                <a:uLnTx/>
                <a:uFillTx/>
                <a:latin typeface="+mn-lt"/>
                <a:ea typeface="+mn-ea"/>
                <a:cs typeface="+mn-cs"/>
              </a:rPr>
              <a:t>储物柜只可在本馆开放时间内</a:t>
            </a:r>
            <a:r>
              <a:rPr kumimoji="0" lang="zh-CN" altLang="zh-CN" sz="2300" b="0" i="0" u="none" strike="noStrike" kern="1200" cap="none" spc="0" normalizeH="0" baseline="0" noProof="0" dirty="0">
                <a:ln>
                  <a:noFill/>
                </a:ln>
                <a:solidFill>
                  <a:schemeClr val="tx1"/>
                </a:solidFill>
                <a:effectLst/>
                <a:uLnTx/>
                <a:uFillTx/>
                <a:latin typeface="+mn-lt"/>
                <a:ea typeface="+mn-ea"/>
                <a:cs typeface="+mn-cs"/>
              </a:rPr>
              <a:t>(</a:t>
            </a:r>
            <a:r>
              <a:rPr kumimoji="0" lang="zh-CN" altLang="en-US" sz="2300" b="0" i="0" u="none" strike="noStrike" kern="1200" cap="none" spc="0" normalizeH="0" baseline="0" noProof="0" dirty="0">
                <a:ln>
                  <a:noFill/>
                </a:ln>
                <a:solidFill>
                  <a:schemeClr val="tx1"/>
                </a:solidFill>
                <a:effectLst/>
                <a:uLnTx/>
                <a:uFillTx/>
                <a:latin typeface="+mn-lt"/>
                <a:ea typeface="+mn-ea"/>
                <a:cs typeface="+mn-cs"/>
              </a:rPr>
              <a:t>上午</a:t>
            </a:r>
            <a:r>
              <a:rPr kumimoji="0" lang="zh-CN" altLang="zh-CN" sz="2300" b="0" i="0" u="none" strike="noStrike" kern="1200" cap="none" spc="0" normalizeH="0" baseline="0" noProof="0" dirty="0">
                <a:ln>
                  <a:noFill/>
                </a:ln>
                <a:solidFill>
                  <a:schemeClr val="tx1"/>
                </a:solidFill>
                <a:effectLst/>
                <a:uLnTx/>
                <a:uFillTx/>
                <a:latin typeface="+mn-lt"/>
                <a:ea typeface="+mn-ea"/>
                <a:cs typeface="+mn-cs"/>
              </a:rPr>
              <a:t>7</a:t>
            </a:r>
            <a:r>
              <a:rPr kumimoji="0" lang="zh-CN" altLang="en-US" sz="2300" b="0" i="0" u="none" strike="noStrike" kern="1200" cap="none" spc="0" normalizeH="0" baseline="0" noProof="0" dirty="0">
                <a:ln>
                  <a:noFill/>
                </a:ln>
                <a:solidFill>
                  <a:schemeClr val="tx1"/>
                </a:solidFill>
                <a:effectLst/>
                <a:uLnTx/>
                <a:uFillTx/>
                <a:latin typeface="+mn-lt"/>
                <a:ea typeface="+mn-ea"/>
                <a:cs typeface="+mn-cs"/>
              </a:rPr>
              <a:t>：</a:t>
            </a:r>
            <a:r>
              <a:rPr kumimoji="0" lang="zh-CN" altLang="zh-CN" sz="2300" b="0" i="0" u="none" strike="noStrike" kern="1200" cap="none" spc="0" normalizeH="0" baseline="0" noProof="0" dirty="0">
                <a:ln>
                  <a:noFill/>
                </a:ln>
                <a:solidFill>
                  <a:schemeClr val="tx1"/>
                </a:solidFill>
                <a:effectLst/>
                <a:uLnTx/>
                <a:uFillTx/>
                <a:latin typeface="+mn-lt"/>
                <a:ea typeface="+mn-ea"/>
                <a:cs typeface="+mn-cs"/>
              </a:rPr>
              <a:t>50—</a:t>
            </a:r>
            <a:r>
              <a:rPr kumimoji="0" lang="zh-CN" altLang="en-US" sz="2300" b="0" i="0" u="none" strike="noStrike" kern="1200" cap="none" spc="0" normalizeH="0" baseline="0" noProof="0" dirty="0">
                <a:ln>
                  <a:noFill/>
                </a:ln>
                <a:solidFill>
                  <a:schemeClr val="tx1"/>
                </a:solidFill>
                <a:effectLst/>
                <a:uLnTx/>
                <a:uFillTx/>
                <a:latin typeface="+mn-lt"/>
                <a:ea typeface="+mn-ea"/>
                <a:cs typeface="+mn-cs"/>
              </a:rPr>
              <a:t>晚上</a:t>
            </a:r>
            <a:r>
              <a:rPr kumimoji="0" lang="zh-CN" altLang="zh-CN" sz="2300" b="0" i="0" u="none" strike="noStrike" kern="1200" cap="none" spc="0" normalizeH="0" baseline="0" noProof="0" dirty="0">
                <a:ln>
                  <a:noFill/>
                </a:ln>
                <a:solidFill>
                  <a:schemeClr val="tx1"/>
                </a:solidFill>
                <a:effectLst/>
                <a:uLnTx/>
                <a:uFillTx/>
                <a:latin typeface="+mn-lt"/>
                <a:ea typeface="+mn-ea"/>
                <a:cs typeface="+mn-cs"/>
              </a:rPr>
              <a:t>10</a:t>
            </a:r>
            <a:r>
              <a:rPr kumimoji="0" lang="en-US" altLang="zh-CN" sz="2300" b="0" i="0" u="none" strike="noStrike" kern="1200" cap="none" spc="0" normalizeH="0" baseline="0" noProof="0" dirty="0">
                <a:ln>
                  <a:noFill/>
                </a:ln>
                <a:solidFill>
                  <a:schemeClr val="tx1"/>
                </a:solidFill>
                <a:effectLst/>
                <a:uLnTx/>
                <a:uFillTx/>
                <a:latin typeface="+mn-lt"/>
                <a:ea typeface="+mn-ea"/>
                <a:cs typeface="+mn-cs"/>
              </a:rPr>
              <a:t>:</a:t>
            </a:r>
            <a:r>
              <a:rPr kumimoji="0" lang="zh-CN" altLang="zh-CN" sz="2300" b="0" i="0" u="none" strike="noStrike" kern="1200" cap="none" spc="0" normalizeH="0" baseline="0" noProof="0" dirty="0">
                <a:ln>
                  <a:noFill/>
                </a:ln>
                <a:solidFill>
                  <a:schemeClr val="tx1"/>
                </a:solidFill>
                <a:effectLst/>
                <a:uLnTx/>
                <a:uFillTx/>
                <a:latin typeface="+mn-lt"/>
                <a:ea typeface="+mn-ea"/>
                <a:cs typeface="+mn-cs"/>
              </a:rPr>
              <a:t>15)</a:t>
            </a:r>
            <a:r>
              <a:rPr kumimoji="0" lang="zh-CN" altLang="en-US" sz="2300" b="0" i="0" u="none" strike="noStrike" kern="1200" cap="none" spc="0" normalizeH="0" baseline="0" noProof="0" dirty="0">
                <a:ln>
                  <a:noFill/>
                </a:ln>
                <a:solidFill>
                  <a:schemeClr val="tx1"/>
                </a:solidFill>
                <a:effectLst/>
                <a:uLnTx/>
                <a:uFillTx/>
                <a:latin typeface="+mn-lt"/>
                <a:ea typeface="+mn-ea"/>
                <a:cs typeface="+mn-cs"/>
              </a:rPr>
              <a:t>使用，不能将物品存放过夜。  </a:t>
            </a:r>
            <a:endParaRPr kumimoji="0" lang="zh-CN" altLang="en-US" sz="23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300" b="0" i="0" u="none" strike="noStrike" kern="1200" cap="none" spc="0" normalizeH="0" baseline="0" noProof="0" dirty="0">
                <a:ln>
                  <a:noFill/>
                </a:ln>
                <a:solidFill>
                  <a:schemeClr val="tx1"/>
                </a:solidFill>
                <a:effectLst/>
                <a:uLnTx/>
                <a:uFillTx/>
                <a:latin typeface="+mn-lt"/>
                <a:ea typeface="+mn-ea"/>
                <a:cs typeface="+mn-cs"/>
              </a:rPr>
              <a:t>           过了</a:t>
            </a:r>
            <a:r>
              <a:rPr kumimoji="0" lang="zh-CN" altLang="zh-CN" sz="2300" b="0" i="0" u="none" strike="noStrike" kern="1200" cap="none" spc="0" normalizeH="0" baseline="0" noProof="0" dirty="0">
                <a:ln>
                  <a:noFill/>
                </a:ln>
                <a:solidFill>
                  <a:schemeClr val="tx1"/>
                </a:solidFill>
                <a:effectLst/>
                <a:uLnTx/>
                <a:uFillTx/>
                <a:latin typeface="+mn-lt"/>
                <a:ea typeface="+mn-ea"/>
                <a:cs typeface="+mn-cs"/>
              </a:rPr>
              <a:t>10</a:t>
            </a:r>
            <a:r>
              <a:rPr kumimoji="0" lang="en-US" altLang="zh-CN" sz="2300" b="0" i="0" u="none" strike="noStrike" kern="1200" cap="none" spc="0" normalizeH="0" baseline="0" noProof="0" dirty="0">
                <a:ln>
                  <a:noFill/>
                </a:ln>
                <a:solidFill>
                  <a:schemeClr val="tx1"/>
                </a:solidFill>
                <a:effectLst/>
                <a:uLnTx/>
                <a:uFillTx/>
                <a:latin typeface="+mn-lt"/>
                <a:ea typeface="+mn-ea"/>
                <a:cs typeface="+mn-cs"/>
              </a:rPr>
              <a:t>:</a:t>
            </a:r>
            <a:r>
              <a:rPr kumimoji="0" lang="zh-CN" altLang="zh-CN" sz="2300" b="0" i="0" u="none" strike="noStrike" kern="1200" cap="none" spc="0" normalizeH="0" baseline="0" noProof="0" dirty="0">
                <a:ln>
                  <a:noFill/>
                </a:ln>
                <a:solidFill>
                  <a:schemeClr val="tx1"/>
                </a:solidFill>
                <a:effectLst/>
                <a:uLnTx/>
                <a:uFillTx/>
                <a:latin typeface="+mn-lt"/>
                <a:ea typeface="+mn-ea"/>
                <a:cs typeface="+mn-cs"/>
              </a:rPr>
              <a:t>15</a:t>
            </a:r>
            <a:r>
              <a:rPr kumimoji="0" lang="zh-CN" altLang="en-US" sz="2300" b="0" i="0" u="none" strike="noStrike" kern="1200" cap="none" spc="0" normalizeH="0" baseline="0" noProof="0" dirty="0">
                <a:ln>
                  <a:noFill/>
                </a:ln>
                <a:solidFill>
                  <a:schemeClr val="tx1"/>
                </a:solidFill>
                <a:effectLst/>
                <a:uLnTx/>
                <a:uFillTx/>
                <a:latin typeface="+mn-lt"/>
                <a:ea typeface="+mn-ea"/>
                <a:cs typeface="+mn-cs"/>
              </a:rPr>
              <a:t>所有储物柜会自动打开，有专人清理，请在清理前务必将自己的所有物品带走，图书馆不负保管责任。</a:t>
            </a:r>
            <a:r>
              <a:rPr kumimoji="0" lang="zh-CN" altLang="en-US" sz="2300" b="0" i="0" u="none" strike="noStrike" kern="1200" cap="none" spc="0" normalizeH="0" baseline="0" noProof="0" dirty="0">
                <a:ln>
                  <a:noFill/>
                </a:ln>
                <a:solidFill>
                  <a:srgbClr val="FF0000"/>
                </a:solidFill>
                <a:effectLst/>
                <a:uLnTx/>
                <a:uFillTx/>
                <a:latin typeface="+mn-lt"/>
                <a:ea typeface="+mn-ea"/>
                <a:cs typeface="+mn-cs"/>
              </a:rPr>
              <a:t>　</a:t>
            </a:r>
            <a:endParaRPr kumimoji="0" lang="zh-CN" altLang="en-US" sz="2300" b="0" i="0" u="none" strike="noStrike" kern="1200" cap="none" spc="0" normalizeH="0" baseline="0" noProof="0" dirty="0">
              <a:ln>
                <a:noFill/>
              </a:ln>
              <a:solidFill>
                <a:srgbClr val="FF0000"/>
              </a:solidFill>
              <a:effectLst/>
              <a:uLnTx/>
              <a:uFillTx/>
              <a:latin typeface="+mn-lt"/>
              <a:ea typeface="+mn-ea"/>
              <a:cs typeface="+mn-cs"/>
            </a:endParaRPr>
          </a:p>
        </p:txBody>
      </p:sp>
      <p:sp>
        <p:nvSpPr>
          <p:cNvPr id="128003" name="灯片编号占位符 2"/>
          <p:cNvSpPr txBox="1">
            <a:spLocks noGrp="1"/>
          </p:cNvSpPr>
          <p:nvPr>
            <p:ph type="sldNum" sz="quarter" idx="12"/>
          </p:nvPr>
        </p:nvSpPr>
        <p:spPr>
          <a:xfrm>
            <a:off x="6457950" y="4767263"/>
            <a:ext cx="2057400" cy="274637"/>
          </a:xfrm>
          <a:noFill/>
          <a:ln>
            <a:noFill/>
          </a:ln>
        </p:spPr>
        <p:txBody>
          <a:bodyPr lIns="68558" tIns="34289" rIns="68558" bIns="34289" anchor="ctr"/>
          <a:p>
            <a:pPr marL="0" indent="0" algn="r" defTabSz="914400" eaLnBrk="1" hangingPunct="1">
              <a:lnSpc>
                <a:spcPct val="100000"/>
              </a:lnSpc>
              <a:spcBef>
                <a:spcPct val="0"/>
              </a:spcBef>
              <a:buNone/>
            </a:pPr>
            <a:fld id="{9A0DB2DC-4C9A-4742-B13C-FB6460FD3503}" type="slidenum">
              <a:rPr lang="zh-CN" altLang="en-US" sz="1000" dirty="0">
                <a:solidFill>
                  <a:srgbClr val="898989"/>
                </a:solidFill>
                <a:latin typeface="Times New Roman" panose="02020603050405020304" pitchFamily="18" charset="0"/>
                <a:ea typeface="MS PMincho" panose="02020600040205080304" pitchFamily="18" charset="-128"/>
              </a:rPr>
            </a:fld>
            <a:endParaRPr lang="zh-CN" altLang="en-US" sz="1000" dirty="0">
              <a:solidFill>
                <a:srgbClr val="898989"/>
              </a:solidFill>
              <a:latin typeface="Times New Roman" panose="02020603050405020304" pitchFamily="18" charset="0"/>
              <a:ea typeface="MS PMincho" panose="02020600040205080304" pitchFamily="18" charset="-128"/>
            </a:endParaRPr>
          </a:p>
        </p:txBody>
      </p:sp>
      <p:pic>
        <p:nvPicPr>
          <p:cNvPr id="27654" name="图片 27653" descr="储物柜"/>
          <p:cNvPicPr>
            <a:picLocks noChangeAspect="1"/>
          </p:cNvPicPr>
          <p:nvPr/>
        </p:nvPicPr>
        <p:blipFill>
          <a:blip r:embed="rId1"/>
          <a:stretch>
            <a:fillRect/>
          </a:stretch>
        </p:blipFill>
        <p:spPr>
          <a:xfrm>
            <a:off x="6317615" y="1322070"/>
            <a:ext cx="2541588" cy="2751138"/>
          </a:xfrm>
          <a:prstGeom prst="rect">
            <a:avLst/>
          </a:prstGeom>
          <a:noFill/>
          <a:ln w="9525">
            <a:noFill/>
          </a:ln>
        </p:spPr>
      </p:pic>
      <p:sp>
        <p:nvSpPr>
          <p:cNvPr id="128005" name="矩形 2"/>
          <p:cNvSpPr/>
          <p:nvPr/>
        </p:nvSpPr>
        <p:spPr>
          <a:xfrm>
            <a:off x="453073" y="683578"/>
            <a:ext cx="5426075" cy="43497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273050" lvl="0" indent="-273050" defTabSz="914400" eaLnBrk="1" hangingPunct="1">
              <a:lnSpc>
                <a:spcPct val="110000"/>
              </a:lnSpc>
              <a:spcBef>
                <a:spcPct val="0"/>
              </a:spcBef>
              <a:buClr>
                <a:srgbClr val="31B6FD"/>
              </a:buClr>
              <a:buNone/>
            </a:pPr>
            <a:r>
              <a:rPr lang="en-US" altLang="zh-CN" sz="2000" b="1" dirty="0">
                <a:solidFill>
                  <a:srgbClr val="8A0DA3"/>
                </a:solidFill>
                <a:latin typeface="华文中宋" panose="02010600040101010101" pitchFamily="2" charset="-122"/>
                <a:ea typeface="华文中宋" panose="02010600040101010101" pitchFamily="2" charset="-122"/>
              </a:rPr>
              <a:t>2.</a:t>
            </a:r>
            <a:r>
              <a:rPr lang="zh-CN" altLang="zh-CN" sz="2000" b="1" dirty="0">
                <a:solidFill>
                  <a:srgbClr val="8A0DA3"/>
                </a:solidFill>
                <a:latin typeface="华文中宋" panose="02010600040101010101" pitchFamily="2" charset="-122"/>
                <a:ea typeface="华文中宋" panose="02010600040101010101" pitchFamily="2" charset="-122"/>
              </a:rPr>
              <a:t>储物柜的使用和存包管理规定</a:t>
            </a:r>
            <a:endParaRPr lang="zh-CN" altLang="en-US" sz="2000" b="1" dirty="0">
              <a:solidFill>
                <a:srgbClr val="8A0DA3"/>
              </a:solidFill>
              <a:latin typeface="华文中宋" panose="02010600040101010101" pitchFamily="2" charset="-122"/>
              <a:ea typeface="华文中宋" panose="02010600040101010101" pitchFamily="2" charset="-122"/>
            </a:endParaRPr>
          </a:p>
        </p:txBody>
      </p:sp>
      <p:sp>
        <p:nvSpPr>
          <p:cNvPr id="3" name="文本框 2"/>
          <p:cNvSpPr txBox="1"/>
          <p:nvPr/>
        </p:nvSpPr>
        <p:spPr>
          <a:xfrm>
            <a:off x="362585" y="135890"/>
            <a:ext cx="5516880" cy="534035"/>
          </a:xfrm>
          <a:prstGeom prst="rect">
            <a:avLst/>
          </a:prstGeom>
          <a:noFill/>
        </p:spPr>
        <p:txBody>
          <a:bodyPr wrap="square" rtlCol="0" anchor="t">
            <a:spAutoFit/>
          </a:bodyPr>
          <a:p>
            <a:pPr marL="0" marR="0" lvl="0" indent="0" algn="l" defTabSz="685800" rtl="0" eaLnBrk="1" fontAlgn="auto" latinLnBrk="0" hangingPunct="1">
              <a:lnSpc>
                <a:spcPct val="90000"/>
              </a:lnSpc>
              <a:spcBef>
                <a:spcPct val="0"/>
              </a:spcBef>
              <a:spcAft>
                <a:spcPts val="0"/>
              </a:spcAft>
              <a:buClrTx/>
              <a:buSzTx/>
              <a:buFontTx/>
              <a:buNone/>
              <a:defRPr/>
            </a:pPr>
            <a:r>
              <a:rPr lang="zh-CN" altLang="en-US" sz="3200" b="1" noProof="0" dirty="0">
                <a:ln>
                  <a:noFill/>
                </a:ln>
                <a:effectLst/>
                <a:uLnTx/>
                <a:uFillTx/>
                <a:latin typeface="华文中宋" panose="02010600040101010101" pitchFamily="2" charset="-122"/>
                <a:ea typeface="华文中宋" panose="02010600040101010101" pitchFamily="2" charset="-122"/>
                <a:cs typeface="+mj-cs"/>
                <a:sym typeface="+mn-ea"/>
              </a:rPr>
              <a:t>四、</a:t>
            </a:r>
            <a:r>
              <a:rPr lang="zh-CN" altLang="zh-CN" sz="3200" b="1" noProof="0" dirty="0">
                <a:ln>
                  <a:noFill/>
                </a:ln>
                <a:effectLst/>
                <a:uLnTx/>
                <a:uFillTx/>
                <a:latin typeface="华文中宋" panose="02010600040101010101" pitchFamily="2" charset="-122"/>
                <a:ea typeface="华文中宋" panose="02010600040101010101" pitchFamily="2" charset="-122"/>
                <a:cs typeface="+mj-cs"/>
                <a:sym typeface="+mn-ea"/>
              </a:rPr>
              <a:t>图书馆空间与安全管理</a:t>
            </a:r>
            <a:endParaRPr lang="zh-CN" altLang="en-US" sz="3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box(out)">
                                      <p:cBhvr>
                                        <p:cTn id="7" dur="500"/>
                                        <p:tgtEl>
                                          <p:spTgt spid="27654"/>
                                        </p:tgtEl>
                                      </p:cBhvr>
                                    </p:animEffect>
                                  </p:childTnLst>
                                </p:cTn>
                              </p:par>
                              <p:par>
                                <p:cTn id="8" presetID="1" presetClass="entr" presetSubtype="0" fill="hold" nodeType="withEffect">
                                  <p:stCondLst>
                                    <p:cond delay="0"/>
                                  </p:stCondLst>
                                  <p:childTnLst>
                                    <p:set>
                                      <p:cBhvr>
                                        <p:cTn id="9" dur="1" fill="hold">
                                          <p:stCondLst>
                                            <p:cond delay="0"/>
                                          </p:stCondLst>
                                        </p:cTn>
                                        <p:tgtEl>
                                          <p:spTgt spid="2">
                                            <p:txEl>
                                              <p:charRg st="434" end="499"/>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
                                            <p:txEl>
                                              <p:charRg st="0" end="5"/>
                                            </p:txEl>
                                          </p:spTgt>
                                        </p:tgtEl>
                                        <p:attrNameLst>
                                          <p:attrName>style.visibility</p:attrName>
                                        </p:attrNameLst>
                                      </p:cBhvr>
                                      <p:to>
                                        <p:strVal val="visible"/>
                                      </p:to>
                                    </p:set>
                                    <p:anim calcmode="lin" valueType="num">
                                      <p:cBhvr additive="base">
                                        <p:cTn id="14" dur="500" fill="hold"/>
                                        <p:tgtEl>
                                          <p:spTgt spid="2">
                                            <p:txEl>
                                              <p:charRg st="0" end="5"/>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2">
                                            <p:txEl>
                                              <p:charRg st="0" end="5"/>
                                            </p:txEl>
                                          </p:spTgt>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2">
                                            <p:txEl>
                                              <p:charRg st="5" end="22"/>
                                            </p:txEl>
                                          </p:spTgt>
                                        </p:tgtEl>
                                        <p:attrNameLst>
                                          <p:attrName>style.visibility</p:attrName>
                                        </p:attrNameLst>
                                      </p:cBhvr>
                                      <p:to>
                                        <p:strVal val="visible"/>
                                      </p:to>
                                    </p:set>
                                    <p:anim calcmode="lin" valueType="num">
                                      <p:cBhvr additive="base">
                                        <p:cTn id="18" dur="500" fill="hold"/>
                                        <p:tgtEl>
                                          <p:spTgt spid="2">
                                            <p:txEl>
                                              <p:charRg st="5" end="2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
                                            <p:txEl>
                                              <p:charRg st="5" end="22"/>
                                            </p:txEl>
                                          </p:spTgt>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2">
                                            <p:txEl>
                                              <p:charRg st="22" end="51"/>
                                            </p:txEl>
                                          </p:spTgt>
                                        </p:tgtEl>
                                        <p:attrNameLst>
                                          <p:attrName>style.visibility</p:attrName>
                                        </p:attrNameLst>
                                      </p:cBhvr>
                                      <p:to>
                                        <p:strVal val="visible"/>
                                      </p:to>
                                    </p:set>
                                    <p:anim calcmode="lin" valueType="num">
                                      <p:cBhvr additive="base">
                                        <p:cTn id="22" dur="500" fill="hold"/>
                                        <p:tgtEl>
                                          <p:spTgt spid="2">
                                            <p:txEl>
                                              <p:charRg st="22" end="5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
                                            <p:txEl>
                                              <p:charRg st="22" end="51"/>
                                            </p:txEl>
                                          </p:spTgt>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2">
                                            <p:txEl>
                                              <p:charRg st="51" end="72"/>
                                            </p:txEl>
                                          </p:spTgt>
                                        </p:tgtEl>
                                        <p:attrNameLst>
                                          <p:attrName>style.visibility</p:attrName>
                                        </p:attrNameLst>
                                      </p:cBhvr>
                                      <p:to>
                                        <p:strVal val="visible"/>
                                      </p:to>
                                    </p:set>
                                    <p:anim calcmode="lin" valueType="num">
                                      <p:cBhvr additive="base">
                                        <p:cTn id="26" dur="500" fill="hold"/>
                                        <p:tgtEl>
                                          <p:spTgt spid="2">
                                            <p:txEl>
                                              <p:charRg st="51" end="72"/>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
                                            <p:txEl>
                                              <p:charRg st="51" end="72"/>
                                            </p:txEl>
                                          </p:spTgt>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2">
                                            <p:txEl>
                                              <p:charRg st="72" end="88"/>
                                            </p:txEl>
                                          </p:spTgt>
                                        </p:tgtEl>
                                        <p:attrNameLst>
                                          <p:attrName>style.visibility</p:attrName>
                                        </p:attrNameLst>
                                      </p:cBhvr>
                                      <p:to>
                                        <p:strVal val="visible"/>
                                      </p:to>
                                    </p:set>
                                    <p:anim calcmode="lin" valueType="num">
                                      <p:cBhvr additive="base">
                                        <p:cTn id="30" dur="500" fill="hold"/>
                                        <p:tgtEl>
                                          <p:spTgt spid="2">
                                            <p:txEl>
                                              <p:charRg st="72" end="88"/>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
                                            <p:txEl>
                                              <p:charRg st="72" end="88"/>
                                            </p:txEl>
                                          </p:spTgt>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2">
                                            <p:txEl>
                                              <p:charRg st="88" end="116"/>
                                            </p:txEl>
                                          </p:spTgt>
                                        </p:tgtEl>
                                        <p:attrNameLst>
                                          <p:attrName>style.visibility</p:attrName>
                                        </p:attrNameLst>
                                      </p:cBhvr>
                                      <p:to>
                                        <p:strVal val="visible"/>
                                      </p:to>
                                    </p:set>
                                    <p:anim calcmode="lin" valueType="num">
                                      <p:cBhvr additive="base">
                                        <p:cTn id="34" dur="500" fill="hold"/>
                                        <p:tgtEl>
                                          <p:spTgt spid="2">
                                            <p:txEl>
                                              <p:charRg st="88" end="116"/>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2">
                                            <p:txEl>
                                              <p:charRg st="88" end="116"/>
                                            </p:txEl>
                                          </p:spTgt>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2">
                                            <p:txEl>
                                              <p:charRg st="116" end="131"/>
                                            </p:txEl>
                                          </p:spTgt>
                                        </p:tgtEl>
                                        <p:attrNameLst>
                                          <p:attrName>style.visibility</p:attrName>
                                        </p:attrNameLst>
                                      </p:cBhvr>
                                      <p:to>
                                        <p:strVal val="visible"/>
                                      </p:to>
                                    </p:set>
                                    <p:anim calcmode="lin" valueType="num">
                                      <p:cBhvr additive="base">
                                        <p:cTn id="38" dur="500" fill="hold"/>
                                        <p:tgtEl>
                                          <p:spTgt spid="2">
                                            <p:txEl>
                                              <p:charRg st="116" end="131"/>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2">
                                            <p:txEl>
                                              <p:charRg st="116" end="131"/>
                                            </p:txEl>
                                          </p:spTgt>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2">
                                            <p:txEl>
                                              <p:charRg st="131" end="162"/>
                                            </p:txEl>
                                          </p:spTgt>
                                        </p:tgtEl>
                                        <p:attrNameLst>
                                          <p:attrName>style.visibility</p:attrName>
                                        </p:attrNameLst>
                                      </p:cBhvr>
                                      <p:to>
                                        <p:strVal val="visible"/>
                                      </p:to>
                                    </p:set>
                                    <p:anim calcmode="lin" valueType="num">
                                      <p:cBhvr additive="base">
                                        <p:cTn id="42" dur="500" fill="hold"/>
                                        <p:tgtEl>
                                          <p:spTgt spid="2">
                                            <p:txEl>
                                              <p:charRg st="131" end="162"/>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2">
                                            <p:txEl>
                                              <p:charRg st="131" end="162"/>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
                                            <p:txEl>
                                              <p:charRg st="163" end="172"/>
                                            </p:txEl>
                                          </p:spTgt>
                                        </p:tgtEl>
                                        <p:attrNameLst>
                                          <p:attrName>style.visibility</p:attrName>
                                        </p:attrNameLst>
                                      </p:cBhvr>
                                      <p:to>
                                        <p:strVal val="visible"/>
                                      </p:to>
                                    </p:set>
                                    <p:anim calcmode="lin" valueType="num">
                                      <p:cBhvr additive="base">
                                        <p:cTn id="48" dur="500" fill="hold"/>
                                        <p:tgtEl>
                                          <p:spTgt spid="2">
                                            <p:txEl>
                                              <p:charRg st="163" end="17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txEl>
                                              <p:charRg st="163" end="172"/>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
                                            <p:txEl>
                                              <p:charRg st="172" end="205"/>
                                            </p:txEl>
                                          </p:spTgt>
                                        </p:tgtEl>
                                        <p:attrNameLst>
                                          <p:attrName>style.visibility</p:attrName>
                                        </p:attrNameLst>
                                      </p:cBhvr>
                                      <p:to>
                                        <p:strVal val="visible"/>
                                      </p:to>
                                    </p:set>
                                    <p:anim calcmode="lin" valueType="num">
                                      <p:cBhvr additive="base">
                                        <p:cTn id="52" dur="500" fill="hold"/>
                                        <p:tgtEl>
                                          <p:spTgt spid="2">
                                            <p:txEl>
                                              <p:charRg st="172" end="205"/>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
                                            <p:txEl>
                                              <p:charRg st="172" end="205"/>
                                            </p:txEl>
                                          </p:spTgt>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
                                            <p:txEl>
                                              <p:charRg st="205" end="249"/>
                                            </p:txEl>
                                          </p:spTgt>
                                        </p:tgtEl>
                                        <p:attrNameLst>
                                          <p:attrName>style.visibility</p:attrName>
                                        </p:attrNameLst>
                                      </p:cBhvr>
                                      <p:to>
                                        <p:strVal val="visible"/>
                                      </p:to>
                                    </p:set>
                                    <p:anim calcmode="lin" valueType="num">
                                      <p:cBhvr additive="base">
                                        <p:cTn id="56" dur="500" fill="hold"/>
                                        <p:tgtEl>
                                          <p:spTgt spid="2">
                                            <p:txEl>
                                              <p:charRg st="205" end="249"/>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
                                            <p:txEl>
                                              <p:charRg st="205" end="249"/>
                                            </p:txEl>
                                          </p:spTgt>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
                                            <p:txEl>
                                              <p:charRg st="249" end="297"/>
                                            </p:txEl>
                                          </p:spTgt>
                                        </p:tgtEl>
                                        <p:attrNameLst>
                                          <p:attrName>style.visibility</p:attrName>
                                        </p:attrNameLst>
                                      </p:cBhvr>
                                      <p:to>
                                        <p:strVal val="visible"/>
                                      </p:to>
                                    </p:set>
                                    <p:anim calcmode="lin" valueType="num">
                                      <p:cBhvr additive="base">
                                        <p:cTn id="60" dur="500" fill="hold"/>
                                        <p:tgtEl>
                                          <p:spTgt spid="2">
                                            <p:txEl>
                                              <p:charRg st="249" end="29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
                                            <p:txEl>
                                              <p:charRg st="249" end="297"/>
                                            </p:txEl>
                                          </p:spTgt>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
                                            <p:txEl>
                                              <p:charRg st="297" end="320"/>
                                            </p:txEl>
                                          </p:spTgt>
                                        </p:tgtEl>
                                        <p:attrNameLst>
                                          <p:attrName>style.visibility</p:attrName>
                                        </p:attrNameLst>
                                      </p:cBhvr>
                                      <p:to>
                                        <p:strVal val="visible"/>
                                      </p:to>
                                    </p:set>
                                    <p:anim calcmode="lin" valueType="num">
                                      <p:cBhvr additive="base">
                                        <p:cTn id="64" dur="500" fill="hold"/>
                                        <p:tgtEl>
                                          <p:spTgt spid="2">
                                            <p:txEl>
                                              <p:charRg st="297" end="32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
                                            <p:txEl>
                                              <p:charRg st="297" end="320"/>
                                            </p:txEl>
                                          </p:spTgt>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
                                            <p:txEl>
                                              <p:charRg st="320" end="365"/>
                                            </p:txEl>
                                          </p:spTgt>
                                        </p:tgtEl>
                                        <p:attrNameLst>
                                          <p:attrName>style.visibility</p:attrName>
                                        </p:attrNameLst>
                                      </p:cBhvr>
                                      <p:to>
                                        <p:strVal val="visible"/>
                                      </p:to>
                                    </p:set>
                                    <p:anim calcmode="lin" valueType="num">
                                      <p:cBhvr additive="base">
                                        <p:cTn id="68" dur="500" fill="hold"/>
                                        <p:tgtEl>
                                          <p:spTgt spid="2">
                                            <p:txEl>
                                              <p:charRg st="320" end="365"/>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
                                            <p:txEl>
                                              <p:charRg st="320" end="365"/>
                                            </p:txEl>
                                          </p:spTgt>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
                                            <p:txEl>
                                              <p:charRg st="365" end="383"/>
                                            </p:txEl>
                                          </p:spTgt>
                                        </p:tgtEl>
                                        <p:attrNameLst>
                                          <p:attrName>style.visibility</p:attrName>
                                        </p:attrNameLst>
                                      </p:cBhvr>
                                      <p:to>
                                        <p:strVal val="visible"/>
                                      </p:to>
                                    </p:set>
                                    <p:anim calcmode="lin" valueType="num">
                                      <p:cBhvr additive="base">
                                        <p:cTn id="72" dur="500" fill="hold"/>
                                        <p:tgtEl>
                                          <p:spTgt spid="2">
                                            <p:txEl>
                                              <p:charRg st="365" end="383"/>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
                                            <p:txEl>
                                              <p:charRg st="365" end="383"/>
                                            </p:txEl>
                                          </p:spTgt>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
                                            <p:txEl>
                                              <p:charRg st="383" end="434"/>
                                            </p:txEl>
                                          </p:spTgt>
                                        </p:tgtEl>
                                        <p:attrNameLst>
                                          <p:attrName>style.visibility</p:attrName>
                                        </p:attrNameLst>
                                      </p:cBhvr>
                                      <p:to>
                                        <p:strVal val="visible"/>
                                      </p:to>
                                    </p:set>
                                    <p:anim calcmode="lin" valueType="num">
                                      <p:cBhvr additive="base">
                                        <p:cTn id="76" dur="500" fill="hold"/>
                                        <p:tgtEl>
                                          <p:spTgt spid="2">
                                            <p:txEl>
                                              <p:charRg st="383" end="434"/>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2">
                                            <p:txEl>
                                              <p:charRg st="383" end="434"/>
                                            </p:txEl>
                                          </p:spTgt>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
                                            <p:txEl>
                                              <p:charRg st="434" end="499"/>
                                            </p:txEl>
                                          </p:spTgt>
                                        </p:tgtEl>
                                        <p:attrNameLst>
                                          <p:attrName>style.visibility</p:attrName>
                                        </p:attrNameLst>
                                      </p:cBhvr>
                                      <p:to>
                                        <p:strVal val="visible"/>
                                      </p:to>
                                    </p:set>
                                    <p:anim calcmode="lin" valueType="num">
                                      <p:cBhvr additive="base">
                                        <p:cTn id="80" dur="500" fill="hold"/>
                                        <p:tgtEl>
                                          <p:spTgt spid="2">
                                            <p:txEl>
                                              <p:charRg st="434" end="499"/>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2">
                                            <p:txEl>
                                              <p:charRg st="434" end="49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3"/>
          <p:cNvSpPr>
            <a:spLocks noGrp="1" noChangeArrowheads="1"/>
          </p:cNvSpPr>
          <p:nvPr>
            <p:ph idx="1"/>
          </p:nvPr>
        </p:nvSpPr>
        <p:spPr>
          <a:xfrm>
            <a:off x="576263" y="1781175"/>
            <a:ext cx="8229600" cy="3022600"/>
          </a:xfrm>
        </p:spPr>
        <p:txBody>
          <a:bodyPr vert="horz" wrap="square" lIns="68558" tIns="34289" rIns="68558" bIns="34289" numCol="1" rtlCol="0" anchor="t" anchorCtr="0" compatLnSpc="1">
            <a:normAutofit fontScale="62500" lnSpcReduction="20000"/>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读者凭本人一卡通办理充值和上机。因目前电子阅览没有与一卡通中心实现数据对</a:t>
            </a:r>
            <a:endParaRPr kumimoji="0" lang="en-US" altLang="zh-CN" sz="21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21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21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接，需要另外充值消费（</a:t>
            </a:r>
            <a:r>
              <a:rPr kumimoji="0" lang="en-US" altLang="zh-CN" sz="2100" b="0" i="0" u="none" strike="noStrike" kern="1200" cap="none" spc="0" normalizeH="0" baseline="0" noProof="0" dirty="0" smtClean="0">
                <a:ln>
                  <a:noFill/>
                </a:ln>
                <a:solidFill>
                  <a:schemeClr val="tx1"/>
                </a:solidFill>
                <a:effectLst/>
                <a:uLnTx/>
                <a:uFillTx/>
                <a:latin typeface="+mn-lt"/>
                <a:ea typeface="+mn-ea"/>
                <a:cs typeface="+mn-cs"/>
              </a:rPr>
              <a:t>20</a:t>
            </a: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元使用</a:t>
            </a:r>
            <a:r>
              <a:rPr kumimoji="0" lang="en-US" altLang="zh-CN" sz="2100" b="0" i="0" u="none" strike="noStrike" kern="1200" cap="none" spc="0" normalizeH="0" baseline="0" noProof="0" dirty="0" smtClean="0">
                <a:ln>
                  <a:noFill/>
                </a:ln>
                <a:solidFill>
                  <a:schemeClr val="tx1"/>
                </a:solidFill>
                <a:effectLst/>
                <a:uLnTx/>
                <a:uFillTx/>
                <a:latin typeface="+mn-lt"/>
                <a:ea typeface="+mn-ea"/>
                <a:cs typeface="+mn-cs"/>
              </a:rPr>
              <a:t>15</a:t>
            </a: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个小时）</a:t>
            </a: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凭一卡通账号与密码自助登录上机，</a:t>
            </a:r>
            <a:r>
              <a:rPr kumimoji="0" lang="zh-CN" altLang="en-US" sz="2100" b="1" i="0" u="none" strike="noStrike" kern="1200" cap="none" spc="0" normalizeH="0" baseline="0" noProof="0" dirty="0" smtClean="0">
                <a:ln>
                  <a:noFill/>
                </a:ln>
                <a:solidFill>
                  <a:srgbClr val="AE0E02"/>
                </a:solidFill>
                <a:effectLst/>
                <a:uLnTx/>
                <a:uFillTx/>
                <a:latin typeface="+mn-lt"/>
                <a:ea typeface="+mn-ea"/>
                <a:cs typeface="+mn-cs"/>
              </a:rPr>
              <a:t>账号是学号，原始密码是身份证后</a:t>
            </a:r>
            <a:r>
              <a:rPr kumimoji="0" lang="en-US" altLang="zh-CN" sz="2100" b="1" i="0" u="none" strike="noStrike" kern="1200" cap="none" spc="0" normalizeH="0" baseline="0" noProof="0" dirty="0" smtClean="0">
                <a:ln>
                  <a:noFill/>
                </a:ln>
                <a:solidFill>
                  <a:srgbClr val="AE0E02"/>
                </a:solidFill>
                <a:effectLst/>
                <a:uLnTx/>
                <a:uFillTx/>
                <a:latin typeface="+mn-lt"/>
                <a:ea typeface="+mn-ea"/>
                <a:cs typeface="+mn-cs"/>
              </a:rPr>
              <a:t>12</a:t>
            </a:r>
            <a:r>
              <a:rPr kumimoji="0" lang="zh-CN" altLang="en-US" sz="2100" b="1" i="0" u="none" strike="noStrike" kern="1200" cap="none" spc="0" normalizeH="0" baseline="0" noProof="0" dirty="0" smtClean="0">
                <a:ln>
                  <a:noFill/>
                </a:ln>
                <a:solidFill>
                  <a:srgbClr val="AE0E02"/>
                </a:solidFill>
                <a:effectLst/>
                <a:uLnTx/>
                <a:uFillTx/>
                <a:latin typeface="+mn-lt"/>
                <a:ea typeface="+mn-ea"/>
                <a:cs typeface="+mn-cs"/>
              </a:rPr>
              <a:t>位</a:t>
            </a:r>
            <a:r>
              <a:rPr kumimoji="0" lang="zh-CN" altLang="en-US" sz="2100" b="1"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如因计算机存在</a:t>
            </a:r>
            <a:endParaRPr kumimoji="0" lang="en-US" altLang="zh-CN" sz="21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21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21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问题，找管理员注销，再更换另一台计算机</a:t>
            </a: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不准在电子阅览室内饮食，抽烟、大声喧哗，以免影响他人阅览</a:t>
            </a:r>
            <a:endParaRPr kumimoji="0" lang="en-US" altLang="zh-CN" sz="21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电子阅览室专门为读者提供上机，不作自习用途，禁止在内自习</a:t>
            </a: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爱护公共设施，不得损坏桌椅、计算机及其他物件，若遇机件故障，应立即向工作人员反映，</a:t>
            </a:r>
            <a:endParaRPr kumimoji="0" lang="en-US" altLang="zh-CN" sz="21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21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21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不得擅自处理</a:t>
            </a: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2468" name="Rectangle 2"/>
          <p:cNvSpPr>
            <a:spLocks noGrp="1" noChangeArrowheads="1"/>
          </p:cNvSpPr>
          <p:nvPr>
            <p:ph type="title"/>
          </p:nvPr>
        </p:nvSpPr>
        <p:spPr>
          <a:xfrm>
            <a:off x="490538" y="376238"/>
            <a:ext cx="8229600" cy="595313"/>
          </a:xfrm>
        </p:spPr>
        <p:txBody>
          <a:bodyPr vert="horz" wrap="square" lIns="68558" tIns="34289" rIns="68558" bIns="34289" numCol="1" rtlCol="0" anchor="ctr" anchorCtr="0" compatLnSpc="1">
            <a:normAutofit fontScale="90000"/>
          </a:bodyPr>
          <a:lstStyle/>
          <a:p>
            <a:pPr marL="0" marR="0" lvl="0" indent="0" algn="l" defTabSz="685800" rtl="0" eaLnBrk="1" fontAlgn="auto" latinLnBrk="0" hangingPunct="1">
              <a:lnSpc>
                <a:spcPct val="90000"/>
              </a:lnSpc>
              <a:spcBef>
                <a:spcPct val="0"/>
              </a:spcBef>
              <a:spcAft>
                <a:spcPts val="0"/>
              </a:spcAft>
              <a:buClrTx/>
              <a:buSzTx/>
              <a:buFontTx/>
              <a:buNone/>
              <a:defRPr/>
            </a:pPr>
            <a:r>
              <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rPr>
              <a:t>四、</a:t>
            </a:r>
            <a:r>
              <a:rPr kumimoji="0" lang="zh-CN" altLang="zh-CN"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rPr>
              <a:t>图书馆空间与安全管理</a:t>
            </a:r>
            <a:endPar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sp>
        <p:nvSpPr>
          <p:cNvPr id="129028" name="灯片编号占位符 2"/>
          <p:cNvSpPr txBox="1">
            <a:spLocks noGrp="1"/>
          </p:cNvSpPr>
          <p:nvPr>
            <p:ph type="sldNum" sz="quarter" idx="12"/>
          </p:nvPr>
        </p:nvSpPr>
        <p:spPr>
          <a:xfrm>
            <a:off x="6457950" y="4767263"/>
            <a:ext cx="2057400" cy="274637"/>
          </a:xfrm>
          <a:noFill/>
          <a:ln>
            <a:noFill/>
          </a:ln>
        </p:spPr>
        <p:txBody>
          <a:bodyPr lIns="68558" tIns="34289" rIns="68558" bIns="34289" anchor="ctr"/>
          <a:p>
            <a:pPr marL="0" indent="0" algn="r" defTabSz="914400" eaLnBrk="1" hangingPunct="1">
              <a:lnSpc>
                <a:spcPct val="100000"/>
              </a:lnSpc>
              <a:spcBef>
                <a:spcPct val="0"/>
              </a:spcBef>
              <a:buNone/>
            </a:pPr>
            <a:fld id="{9A0DB2DC-4C9A-4742-B13C-FB6460FD3503}" type="slidenum">
              <a:rPr lang="zh-CN" altLang="en-US" sz="1000" dirty="0">
                <a:solidFill>
                  <a:srgbClr val="898989"/>
                </a:solidFill>
                <a:latin typeface="Times New Roman" panose="02020603050405020304" pitchFamily="18" charset="0"/>
                <a:ea typeface="MS PMincho" panose="02020600040205080304" pitchFamily="18" charset="-128"/>
              </a:rPr>
            </a:fld>
            <a:endParaRPr lang="zh-CN" altLang="en-US" sz="1000" dirty="0">
              <a:solidFill>
                <a:srgbClr val="898989"/>
              </a:solidFill>
              <a:latin typeface="Times New Roman" panose="02020603050405020304" pitchFamily="18" charset="0"/>
              <a:ea typeface="MS PMincho" panose="02020600040205080304" pitchFamily="18" charset="-128"/>
            </a:endParaRPr>
          </a:p>
        </p:txBody>
      </p:sp>
      <p:sp>
        <p:nvSpPr>
          <p:cNvPr id="129029" name="矩形 2"/>
          <p:cNvSpPr/>
          <p:nvPr/>
        </p:nvSpPr>
        <p:spPr>
          <a:xfrm>
            <a:off x="503238" y="1166813"/>
            <a:ext cx="3865562" cy="461962"/>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20000"/>
              </a:spcBef>
              <a:buClr>
                <a:srgbClr val="31B6FD"/>
              </a:buClr>
              <a:buNone/>
            </a:pPr>
            <a:r>
              <a:rPr lang="en-US" altLang="zh-CN" sz="2400" b="1" dirty="0">
                <a:solidFill>
                  <a:srgbClr val="8A0DA3"/>
                </a:solidFill>
                <a:latin typeface="华文中宋" panose="02010600040101010101" pitchFamily="2" charset="-122"/>
                <a:ea typeface="华文中宋" panose="02010600040101010101" pitchFamily="2" charset="-122"/>
              </a:rPr>
              <a:t>3.</a:t>
            </a:r>
            <a:r>
              <a:rPr lang="zh-CN" altLang="en-US" sz="2400" b="1" dirty="0">
                <a:solidFill>
                  <a:srgbClr val="8A0DA3"/>
                </a:solidFill>
                <a:latin typeface="华文中宋" panose="02010600040101010101" pitchFamily="2" charset="-122"/>
                <a:ea typeface="华文中宋" panose="02010600040101010101" pitchFamily="2" charset="-122"/>
              </a:rPr>
              <a:t>电子阅览室使用规则</a:t>
            </a:r>
            <a:endParaRPr lang="en-US" altLang="zh-CN" sz="2400" dirty="0">
              <a:solidFill>
                <a:srgbClr val="073E87"/>
              </a:solidFill>
              <a:latin typeface="华文中宋" panose="02010600040101010101" pitchFamily="2" charset="-122"/>
              <a:ea typeface="华文中宋" panose="02010600040101010101" pitchFamily="2"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3"/>
          <p:cNvSpPr>
            <a:spLocks noGrp="1" noChangeArrowheads="1"/>
          </p:cNvSpPr>
          <p:nvPr>
            <p:ph idx="1"/>
          </p:nvPr>
        </p:nvSpPr>
        <p:spPr>
          <a:xfrm>
            <a:off x="431800" y="1851025"/>
            <a:ext cx="8435975" cy="3060700"/>
          </a:xfrm>
        </p:spPr>
        <p:txBody>
          <a:bodyPr vert="horz" wrap="square" lIns="68558" tIns="34289" rIns="68558" bIns="34289" numCol="1" rtlCol="0" anchor="t" anchorCtr="0" compatLnSpc="1">
            <a:normAutofit fontScale="77500" lnSpcReduction="20000"/>
          </a:bodyPr>
          <a:lstStyle/>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本</a:t>
            </a:r>
            <a:r>
              <a:rPr kumimoji="0" lang="zh-CN" altLang="en-US" sz="2100" b="0" i="0" u="none" strike="noStrike" kern="1200" cap="none" spc="0" normalizeH="0" baseline="0" noProof="0" dirty="0">
                <a:ln>
                  <a:noFill/>
                </a:ln>
                <a:solidFill>
                  <a:schemeClr val="tx1"/>
                </a:solidFill>
                <a:effectLst/>
                <a:uLnTx/>
                <a:uFillTx/>
                <a:latin typeface="+mn-lt"/>
                <a:ea typeface="+mn-ea"/>
                <a:cs typeface="+mn-cs"/>
              </a:rPr>
              <a:t>馆自修室、大厅自修桌椅，只供学生自修之用，不作他用</a:t>
            </a: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altLang="zh-CN" sz="21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100" b="0" i="0" u="none" strike="noStrike" kern="1200" cap="none" spc="0" normalizeH="0" baseline="0" noProof="0" dirty="0">
                <a:ln>
                  <a:noFill/>
                </a:ln>
                <a:solidFill>
                  <a:schemeClr val="tx1"/>
                </a:solidFill>
                <a:effectLst/>
                <a:uLnTx/>
                <a:uFillTx/>
                <a:latin typeface="+mn-lt"/>
                <a:ea typeface="+mn-ea"/>
                <a:cs typeface="+mn-cs"/>
              </a:rPr>
              <a:t>读者可以带笔书籍、书包等学习用品入内。</a:t>
            </a: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下雨天雨具</a:t>
            </a:r>
            <a:r>
              <a:rPr kumimoji="0" lang="zh-CN" altLang="en-US" sz="2100" b="0" i="0" u="none" strike="noStrike" kern="1200" cap="none" spc="0" normalizeH="0" baseline="0" noProof="0" dirty="0">
                <a:ln>
                  <a:noFill/>
                </a:ln>
                <a:solidFill>
                  <a:schemeClr val="tx1"/>
                </a:solidFill>
                <a:effectLst/>
                <a:uLnTx/>
                <a:uFillTx/>
                <a:latin typeface="+mn-lt"/>
                <a:ea typeface="+mn-ea"/>
                <a:cs typeface="+mn-cs"/>
              </a:rPr>
              <a:t>只可放在大门外固定地方</a:t>
            </a: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altLang="zh-CN" sz="21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100" b="0" i="0" u="none" strike="noStrike" kern="1200" cap="none" spc="0" normalizeH="0" baseline="0" noProof="0" dirty="0">
                <a:ln>
                  <a:noFill/>
                </a:ln>
                <a:solidFill>
                  <a:schemeClr val="tx1"/>
                </a:solidFill>
                <a:effectLst/>
                <a:uLnTx/>
                <a:uFillTx/>
                <a:latin typeface="+mn-lt"/>
                <a:ea typeface="+mn-ea"/>
                <a:cs typeface="+mn-cs"/>
              </a:rPr>
              <a:t>保持安静，不可在室内聊天和大声接、打电话等</a:t>
            </a: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altLang="zh-CN" sz="21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100" b="0" i="0" u="none" strike="noStrike" kern="1200" cap="none" spc="0" normalizeH="0" baseline="0" noProof="0" dirty="0">
                <a:ln>
                  <a:noFill/>
                </a:ln>
                <a:solidFill>
                  <a:schemeClr val="tx1"/>
                </a:solidFill>
                <a:effectLst/>
                <a:uLnTx/>
                <a:uFillTx/>
                <a:latin typeface="+mn-lt"/>
                <a:ea typeface="+mn-ea"/>
                <a:cs typeface="+mn-cs"/>
              </a:rPr>
              <a:t>不得抢占座位，不得在桌椅上写写划划，也不要随意搬动桌椅</a:t>
            </a: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altLang="zh-CN" sz="21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100" b="0" i="0" u="none" strike="noStrike" kern="1200" cap="none" spc="0" normalizeH="0" baseline="0" noProof="0" dirty="0">
                <a:ln>
                  <a:noFill/>
                </a:ln>
                <a:solidFill>
                  <a:schemeClr val="tx1"/>
                </a:solidFill>
                <a:effectLst/>
                <a:uLnTx/>
                <a:uFillTx/>
                <a:latin typeface="+mn-lt"/>
                <a:ea typeface="+mn-ea"/>
                <a:cs typeface="+mn-cs"/>
              </a:rPr>
              <a:t>保持室内清洁卫生，不得在自修场所用餐或吃零食（特别是水状饮料）。节约用电</a:t>
            </a: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altLang="zh-CN" sz="21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en-US" altLang="zh-CN" sz="21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100" b="0" i="0" u="none" strike="noStrike" kern="1200" cap="none" spc="0" normalizeH="0" baseline="0" noProof="0" dirty="0">
                <a:ln>
                  <a:noFill/>
                </a:ln>
                <a:solidFill>
                  <a:schemeClr val="tx1"/>
                </a:solidFill>
                <a:effectLst/>
                <a:uLnTx/>
                <a:uFillTx/>
                <a:latin typeface="+mn-lt"/>
                <a:ea typeface="+mn-ea"/>
                <a:cs typeface="+mn-cs"/>
              </a:rPr>
              <a:t>图书馆没有公共　</a:t>
            </a:r>
            <a:r>
              <a:rPr kumimoji="0" lang="en-US" altLang="zh-CN" sz="2100" b="0" i="0" u="none" strike="noStrike" kern="1200" cap="none" spc="0" normalizeH="0" baseline="0" noProof="0" dirty="0">
                <a:ln>
                  <a:noFill/>
                </a:ln>
                <a:solidFill>
                  <a:schemeClr val="tx1"/>
                </a:solidFill>
                <a:effectLst/>
                <a:uLnTx/>
                <a:uFillTx/>
                <a:latin typeface="+mn-lt"/>
                <a:ea typeface="+mn-ea"/>
                <a:cs typeface="+mn-cs"/>
              </a:rPr>
              <a:t>WIFI</a:t>
            </a:r>
            <a:endParaRPr kumimoji="0" lang="zh-CN" altLang="en-US" sz="2100" b="0" i="0" u="none" strike="noStrike" kern="1200" cap="none" spc="0" normalizeH="0" baseline="0" noProof="0" dirty="0">
              <a:ln>
                <a:noFill/>
              </a:ln>
              <a:solidFill>
                <a:schemeClr val="tx1"/>
              </a:solidFill>
              <a:effectLst/>
              <a:uLnTx/>
              <a:uFillTx/>
              <a:latin typeface="+mn-lt"/>
              <a:ea typeface="+mn-ea"/>
              <a:cs typeface="+mn-cs"/>
            </a:endParaRPr>
          </a:p>
        </p:txBody>
      </p:sp>
      <p:sp>
        <p:nvSpPr>
          <p:cNvPr id="63492" name="Rectangle 2"/>
          <p:cNvSpPr>
            <a:spLocks noGrp="1" noChangeArrowheads="1"/>
          </p:cNvSpPr>
          <p:nvPr>
            <p:ph type="title"/>
          </p:nvPr>
        </p:nvSpPr>
        <p:spPr>
          <a:xfrm>
            <a:off x="468313" y="465138"/>
            <a:ext cx="8229600" cy="595313"/>
          </a:xfrm>
        </p:spPr>
        <p:txBody>
          <a:bodyPr vert="horz" wrap="square" lIns="68558" tIns="34289" rIns="68558" bIns="34289" numCol="1" rtlCol="0" anchor="ctr" anchorCtr="0" compatLnSpc="1">
            <a:normAutofit fontScale="90000"/>
          </a:bodyPr>
          <a:lstStyle/>
          <a:p>
            <a:pPr marL="0" marR="0" lvl="0" indent="0" algn="l" defTabSz="685800" rtl="0" eaLnBrk="1" fontAlgn="auto" latinLnBrk="0" hangingPunct="1">
              <a:lnSpc>
                <a:spcPct val="90000"/>
              </a:lnSpc>
              <a:spcBef>
                <a:spcPct val="0"/>
              </a:spcBef>
              <a:spcAft>
                <a:spcPts val="0"/>
              </a:spcAft>
              <a:buClrTx/>
              <a:buSzTx/>
              <a:buFontTx/>
              <a:buNone/>
              <a:defRPr/>
            </a:pPr>
            <a:r>
              <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rPr>
              <a:t>四、</a:t>
            </a:r>
            <a:r>
              <a:rPr kumimoji="0" lang="zh-CN" altLang="zh-CN"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rPr>
              <a:t>图书馆空间与安全管理</a:t>
            </a:r>
            <a:endParaRPr kumimoji="0" lang="zh-CN" altLang="en-US" sz="4000" b="1" i="0" u="none" strike="noStrike" kern="1200" cap="none" spc="0" normalizeH="0" baseline="0" noProof="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sp>
        <p:nvSpPr>
          <p:cNvPr id="130052" name="灯片编号占位符 2"/>
          <p:cNvSpPr txBox="1">
            <a:spLocks noGrp="1"/>
          </p:cNvSpPr>
          <p:nvPr>
            <p:ph type="sldNum" sz="quarter" idx="12"/>
          </p:nvPr>
        </p:nvSpPr>
        <p:spPr>
          <a:xfrm>
            <a:off x="6457950" y="4767263"/>
            <a:ext cx="2057400" cy="274637"/>
          </a:xfrm>
          <a:noFill/>
          <a:ln>
            <a:noFill/>
          </a:ln>
        </p:spPr>
        <p:txBody>
          <a:bodyPr lIns="68558" tIns="34289" rIns="68558" bIns="34289" anchor="ctr"/>
          <a:p>
            <a:pPr marL="0" indent="0" algn="r" defTabSz="914400" eaLnBrk="1" hangingPunct="1">
              <a:lnSpc>
                <a:spcPct val="100000"/>
              </a:lnSpc>
              <a:spcBef>
                <a:spcPct val="0"/>
              </a:spcBef>
              <a:buNone/>
            </a:pPr>
            <a:fld id="{9A0DB2DC-4C9A-4742-B13C-FB6460FD3503}" type="slidenum">
              <a:rPr lang="zh-CN" altLang="en-US" sz="1000" dirty="0">
                <a:solidFill>
                  <a:srgbClr val="898989"/>
                </a:solidFill>
                <a:latin typeface="Times New Roman" panose="02020603050405020304" pitchFamily="18" charset="0"/>
                <a:ea typeface="MS PMincho" panose="02020600040205080304" pitchFamily="18" charset="-128"/>
              </a:rPr>
            </a:fld>
            <a:endParaRPr lang="zh-CN" altLang="en-US" sz="1000" dirty="0">
              <a:solidFill>
                <a:srgbClr val="898989"/>
              </a:solidFill>
              <a:latin typeface="Times New Roman" panose="02020603050405020304" pitchFamily="18" charset="0"/>
              <a:ea typeface="MS PMincho" panose="02020600040205080304" pitchFamily="18" charset="-128"/>
            </a:endParaRPr>
          </a:p>
        </p:txBody>
      </p:sp>
      <p:sp>
        <p:nvSpPr>
          <p:cNvPr id="3" name="矩形 2"/>
          <p:cNvSpPr/>
          <p:nvPr/>
        </p:nvSpPr>
        <p:spPr>
          <a:xfrm>
            <a:off x="601663" y="1203325"/>
            <a:ext cx="3067050" cy="460375"/>
          </a:xfrm>
          <a:prstGeom prst="rect">
            <a:avLst/>
          </a:prstGeom>
        </p:spPr>
        <p:txBody>
          <a:bodyPr lIns="91410" tIns="45705" rIns="91410" bIns="45705">
            <a:spAutoFit/>
          </a:bodyPr>
          <a:lstStyle/>
          <a:p>
            <a:pPr marL="0" marR="0" lvl="0" indent="0" algn="l" defTabSz="914400" rtl="0" eaLnBrk="1" fontAlgn="auto" latinLnBrk="0" hangingPunct="1">
              <a:lnSpc>
                <a:spcPct val="100000"/>
              </a:lnSpc>
              <a:spcBef>
                <a:spcPct val="20000"/>
              </a:spcBef>
              <a:spcAft>
                <a:spcPts val="0"/>
              </a:spcAft>
              <a:buClr>
                <a:srgbClr val="31B6FD"/>
              </a:buClr>
              <a:buSzTx/>
              <a:buFont typeface="Arial" panose="020B0604020202020204" pitchFamily="34" charset="0"/>
              <a:buNone/>
              <a:defRPr/>
            </a:pPr>
            <a:r>
              <a:rPr kumimoji="0" lang="en-US" altLang="zh-CN"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rPr>
              <a:t>4.</a:t>
            </a:r>
            <a:r>
              <a:rPr kumimoji="0" lang="zh-CN" altLang="en-US"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rPr>
              <a:t>自修场所需知</a:t>
            </a:r>
            <a:endParaRPr kumimoji="0" lang="en-US" altLang="zh-CN" sz="2400" b="0" i="0" u="none" strike="noStrike" kern="1200" cap="none" spc="0" normalizeH="0" baseline="0" noProof="0" dirty="0">
              <a:ln>
                <a:noFill/>
              </a:ln>
              <a:solidFill>
                <a:srgbClr val="073E87"/>
              </a:solidFill>
              <a:effectLst/>
              <a:uLnTx/>
              <a:uFillTx/>
              <a:latin typeface="华文中宋" panose="02010600040101010101" pitchFamily="2" charset="-122"/>
              <a:ea typeface="华文中宋" panose="02010600040101010101" pitchFamily="2" charset="-122"/>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a:xfrm>
            <a:off x="647700" y="1995488"/>
            <a:ext cx="7408863" cy="2952750"/>
          </a:xfrm>
        </p:spPr>
        <p:txBody>
          <a:bodyPr vert="horz" wrap="square" lIns="68558" tIns="34289" rIns="68558" bIns="34289" numCol="1" rtlCol="0" anchor="t" anchorCtr="0" compatLnSpc="1">
            <a:norm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zh-CN" sz="1800" b="1" i="0" u="none" strike="noStrike" kern="1200" cap="none" spc="0" normalizeH="0" baseline="0" noProof="0" dirty="0">
                <a:ln>
                  <a:noFill/>
                </a:ln>
                <a:solidFill>
                  <a:schemeClr val="tx1"/>
                </a:solidFill>
                <a:effectLst/>
                <a:uLnTx/>
                <a:uFillTx/>
                <a:latin typeface="+mn-lt"/>
                <a:ea typeface="+mn-ea"/>
                <a:cs typeface="+mn-cs"/>
              </a:rPr>
              <a:t>（</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1</a:t>
            </a:r>
            <a:r>
              <a:rPr kumimoji="0" lang="zh-CN" altLang="zh-CN" sz="1800" b="1" i="0" u="none" strike="noStrike" kern="1200" cap="none" spc="0" normalizeH="0" baseline="0" noProof="0" dirty="0">
                <a:ln>
                  <a:noFill/>
                </a:ln>
                <a:solidFill>
                  <a:schemeClr val="tx1"/>
                </a:solidFill>
                <a:effectLst/>
                <a:uLnTx/>
                <a:uFillTx/>
                <a:latin typeface="+mn-lt"/>
                <a:ea typeface="+mn-ea"/>
                <a:cs typeface="+mn-cs"/>
              </a:rPr>
              <a:t>）预约规则（</a:t>
            </a:r>
            <a:r>
              <a:rPr kumimoji="0" lang="zh-CN" altLang="zh-CN" sz="1800" b="1" i="0" u="none" strike="noStrike" kern="1200" cap="none" spc="0" normalizeH="0" baseline="0" noProof="0" dirty="0">
                <a:ln>
                  <a:noFill/>
                </a:ln>
                <a:solidFill>
                  <a:srgbClr val="FF0000"/>
                </a:solidFill>
                <a:effectLst/>
                <a:uLnTx/>
                <a:uFillTx/>
                <a:latin typeface="+mn-lt"/>
                <a:ea typeface="+mn-ea"/>
                <a:cs typeface="+mn-cs"/>
              </a:rPr>
              <a:t>目前暂时开放单号座位</a:t>
            </a:r>
            <a:r>
              <a:rPr kumimoji="0" lang="zh-CN" altLang="zh-CN" sz="1800" b="1" i="0" u="none" strike="noStrike" kern="1200" cap="none" spc="0" normalizeH="0" baseline="0" noProof="0" dirty="0">
                <a:ln>
                  <a:noFill/>
                </a:ln>
                <a:solidFill>
                  <a:schemeClr val="tx1"/>
                </a:solidFill>
                <a:effectLst/>
                <a:uLnTx/>
                <a:uFillTx/>
                <a:latin typeface="+mn-lt"/>
                <a:ea typeface="+mn-ea"/>
                <a:cs typeface="+mn-cs"/>
              </a:rPr>
              <a:t>）</a:t>
            </a:r>
            <a:endParaRPr kumimoji="0" lang="zh-CN" altLang="zh-CN" sz="1800" b="1"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预约座位数为：福慧图书馆约</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2000</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个，严宽祜图书馆约</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200</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个；星湖校区分馆约</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300</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个。</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预约开始时间为：提前</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1</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天的</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20:00</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单次预约最多时长为：</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4</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小时；</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可同时进行预约次数：</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3</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次；</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签到签退弹性时长为：</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20</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分钟； （需在预约开始时间±弹性时间内进行签到，并需在结束时间</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弹性时间前签退。）</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用餐时段为：</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11:30</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至</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12:30</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17:30</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至</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18:30</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，可暂离</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60</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分钟。</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标题 2"/>
          <p:cNvSpPr>
            <a:spLocks noGrp="1"/>
          </p:cNvSpPr>
          <p:nvPr>
            <p:ph type="title"/>
          </p:nvPr>
        </p:nvSpPr>
        <p:spPr>
          <a:xfrm>
            <a:off x="647700" y="1203325"/>
            <a:ext cx="6411913" cy="687388"/>
          </a:xfrm>
        </p:spPr>
        <p:txBody>
          <a:bodyPr vert="horz" wrap="square" lIns="68558" tIns="34289" rIns="68558" bIns="34289" numCol="1" rtlCol="0" anchor="ctr" anchorCtr="0" compatLnSpc="1">
            <a:normAutofit/>
          </a:bodyPr>
          <a:lstStyle/>
          <a:p>
            <a:pPr marL="0" marR="0" lvl="0" indent="0" algn="l" defTabSz="685800" rtl="0" eaLnBrk="1" fontAlgn="auto" latinLnBrk="0" hangingPunct="1">
              <a:lnSpc>
                <a:spcPct val="90000"/>
              </a:lnSpc>
              <a:spcBef>
                <a:spcPct val="20000"/>
              </a:spcBef>
              <a:spcAft>
                <a:spcPts val="0"/>
              </a:spcAft>
              <a:buClr>
                <a:srgbClr val="31B6FD"/>
              </a:buClr>
              <a:buSzTx/>
              <a:buFontTx/>
              <a:buNone/>
              <a:defRPr/>
            </a:pPr>
            <a:r>
              <a:rPr kumimoji="0" lang="en-US" altLang="zh-CN"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rPr>
              <a:t>5.</a:t>
            </a:r>
            <a:r>
              <a:rPr kumimoji="0" lang="zh-CN" altLang="en-US"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rPr>
              <a:t>图书馆座位预约系统使用说明</a:t>
            </a:r>
            <a:endParaRPr kumimoji="0" lang="zh-CN" altLang="en-US"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endParaRPr>
          </a:p>
        </p:txBody>
      </p:sp>
      <p:sp>
        <p:nvSpPr>
          <p:cNvPr id="131076" name="Rectangle 2"/>
          <p:cNvSpPr txBox="1"/>
          <p:nvPr/>
        </p:nvSpPr>
        <p:spPr>
          <a:xfrm>
            <a:off x="611505" y="447675"/>
            <a:ext cx="6064885" cy="595630"/>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3600" b="1" dirty="0">
                <a:latin typeface="华文中宋" panose="02010600040101010101" pitchFamily="2" charset="-122"/>
                <a:ea typeface="华文中宋" panose="02010600040101010101" pitchFamily="2" charset="-122"/>
              </a:rPr>
              <a:t>四、</a:t>
            </a:r>
            <a:r>
              <a:rPr lang="zh-CN" altLang="zh-CN" sz="3600" b="1" dirty="0">
                <a:latin typeface="华文中宋" panose="02010600040101010101" pitchFamily="2" charset="-122"/>
                <a:ea typeface="华文中宋" panose="02010600040101010101" pitchFamily="2" charset="-122"/>
              </a:rPr>
              <a:t>图书馆空间与安全管理</a:t>
            </a:r>
            <a:endParaRPr lang="zh-CN" altLang="en-US" sz="3600" b="1" dirty="0">
              <a:latin typeface="华文中宋" panose="02010600040101010101" pitchFamily="2" charset="-122"/>
              <a:ea typeface="华文中宋" panose="02010600040101010101" pitchFamily="2"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a:xfrm>
            <a:off x="463550" y="2436813"/>
            <a:ext cx="5184775" cy="2376488"/>
          </a:xfrm>
        </p:spPr>
        <p:txBody>
          <a:bodyPr vert="horz" wrap="square" lIns="68558" tIns="34289" rIns="68558" bIns="34289" numCol="1" rtlCol="0" anchor="t" anchorCtr="0" compatLnSpc="1">
            <a:norm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100" b="1" i="0" u="none" strike="noStrike" kern="1200" cap="none" spc="0" normalizeH="0" baseline="0" noProof="0" dirty="0" smtClean="0">
                <a:ln>
                  <a:noFill/>
                </a:ln>
                <a:solidFill>
                  <a:schemeClr val="tx1"/>
                </a:solidFill>
                <a:effectLst/>
                <a:uLnTx/>
                <a:uFillTx/>
                <a:latin typeface="+mn-lt"/>
                <a:ea typeface="+mn-ea"/>
                <a:cs typeface="+mn-cs"/>
              </a:rPr>
              <a:t>下载</a:t>
            </a:r>
            <a:r>
              <a:rPr kumimoji="0" lang="zh-CN" altLang="en-US" sz="2100" b="1" i="0" u="none" strike="noStrike" kern="1200" cap="none" spc="0" normalizeH="0" baseline="0" noProof="0" dirty="0">
                <a:ln>
                  <a:noFill/>
                </a:ln>
                <a:solidFill>
                  <a:schemeClr val="tx1"/>
                </a:solidFill>
                <a:effectLst/>
                <a:uLnTx/>
                <a:uFillTx/>
                <a:latin typeface="+mn-lt"/>
                <a:ea typeface="+mn-ea"/>
                <a:cs typeface="+mn-cs"/>
              </a:rPr>
              <a:t>客户端，登录</a:t>
            </a:r>
            <a:endParaRPr kumimoji="0" lang="zh-CN" altLang="en-US" sz="21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100" b="0" i="0" u="none" strike="noStrike" kern="1200" cap="none" spc="0" normalizeH="0" baseline="0" noProof="0" dirty="0">
                <a:ln>
                  <a:noFill/>
                </a:ln>
                <a:solidFill>
                  <a:schemeClr val="tx1"/>
                </a:solidFill>
                <a:effectLst/>
                <a:uLnTx/>
                <a:uFillTx/>
                <a:latin typeface="+mn-lt"/>
                <a:ea typeface="+mn-ea"/>
                <a:cs typeface="+mn-cs"/>
              </a:rPr>
              <a:t>扫描图片中的二维码或者在应用市场中搜索‘学习通’，手机号注册，输入单位，学工号，完善正确个人信息。</a:t>
            </a:r>
            <a:endParaRPr kumimoji="0" lang="zh-CN" altLang="en-US" sz="21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a:ln>
                <a:noFill/>
              </a:ln>
              <a:solidFill>
                <a:schemeClr val="tx1"/>
              </a:solidFill>
              <a:effectLst/>
              <a:uLnTx/>
              <a:uFillTx/>
              <a:latin typeface="+mn-lt"/>
              <a:ea typeface="+mn-ea"/>
              <a:cs typeface="+mn-cs"/>
            </a:endParaRPr>
          </a:p>
        </p:txBody>
      </p:sp>
      <p:sp>
        <p:nvSpPr>
          <p:cNvPr id="63491" name="标题 2"/>
          <p:cNvSpPr>
            <a:spLocks noGrp="1"/>
          </p:cNvSpPr>
          <p:nvPr>
            <p:ph type="title"/>
          </p:nvPr>
        </p:nvSpPr>
        <p:spPr>
          <a:xfrm>
            <a:off x="615950" y="1276350"/>
            <a:ext cx="6411913" cy="687388"/>
          </a:xfrm>
        </p:spPr>
        <p:txBody>
          <a:bodyPr vert="horz" wrap="square" lIns="68558" tIns="34289" rIns="68558" bIns="34289" numCol="1" rtlCol="0" anchor="ctr" anchorCtr="0" compatLnSpc="1">
            <a:normAutofit/>
          </a:bodyPr>
          <a:lstStyle/>
          <a:p>
            <a:pPr marL="0" marR="0" lvl="0" indent="0" algn="l" defTabSz="685800" rtl="0" eaLnBrk="1" fontAlgn="auto" latinLnBrk="0" hangingPunct="1">
              <a:lnSpc>
                <a:spcPct val="90000"/>
              </a:lnSpc>
              <a:spcBef>
                <a:spcPct val="20000"/>
              </a:spcBef>
              <a:spcAft>
                <a:spcPts val="0"/>
              </a:spcAft>
              <a:buClr>
                <a:srgbClr val="31B6FD"/>
              </a:buClr>
              <a:buSzTx/>
              <a:buFontTx/>
              <a:buNone/>
              <a:defRPr/>
            </a:pPr>
            <a:r>
              <a:rPr kumimoji="0" lang="en-US" altLang="zh-CN"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rPr>
              <a:t>5.</a:t>
            </a:r>
            <a:r>
              <a:rPr kumimoji="0" lang="zh-CN" altLang="en-US"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rPr>
              <a:t>图书馆座位预约系统使用说明</a:t>
            </a:r>
            <a:endParaRPr kumimoji="0" lang="zh-CN" altLang="en-US"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endParaRPr>
          </a:p>
        </p:txBody>
      </p:sp>
      <p:pic>
        <p:nvPicPr>
          <p:cNvPr id="132100" name="Picture 2" descr="E:\Users\JK\Desktop\86BA6B900BDDE8E914E4C25C4B8_C3744742_1CEFA (1).png"/>
          <p:cNvPicPr>
            <a:picLocks noChangeAspect="1"/>
          </p:cNvPicPr>
          <p:nvPr/>
        </p:nvPicPr>
        <p:blipFill>
          <a:blip r:embed="rId1"/>
          <a:stretch>
            <a:fillRect/>
          </a:stretch>
        </p:blipFill>
        <p:spPr>
          <a:xfrm>
            <a:off x="5759450" y="2463800"/>
            <a:ext cx="2949575" cy="2349500"/>
          </a:xfrm>
          <a:prstGeom prst="rect">
            <a:avLst/>
          </a:prstGeom>
          <a:noFill/>
          <a:ln w="9525">
            <a:noFill/>
          </a:ln>
        </p:spPr>
      </p:pic>
      <p:sp>
        <p:nvSpPr>
          <p:cNvPr id="132101" name="Rectangle 2"/>
          <p:cNvSpPr txBox="1"/>
          <p:nvPr/>
        </p:nvSpPr>
        <p:spPr>
          <a:xfrm>
            <a:off x="468630" y="465455"/>
            <a:ext cx="5927090" cy="594995"/>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3600" b="1" dirty="0">
                <a:latin typeface="华文中宋" panose="02010600040101010101" pitchFamily="2" charset="-122"/>
                <a:ea typeface="华文中宋" panose="02010600040101010101" pitchFamily="2" charset="-122"/>
              </a:rPr>
              <a:t>四、</a:t>
            </a:r>
            <a:r>
              <a:rPr lang="zh-CN" altLang="zh-CN" sz="3600" b="1" dirty="0">
                <a:latin typeface="华文中宋" panose="02010600040101010101" pitchFamily="2" charset="-122"/>
                <a:ea typeface="华文中宋" panose="02010600040101010101" pitchFamily="2" charset="-122"/>
              </a:rPr>
              <a:t>图书馆空间与安全管理</a:t>
            </a:r>
            <a:endParaRPr lang="zh-CN" altLang="en-US" sz="3600" b="1" dirty="0">
              <a:latin typeface="华文中宋" panose="02010600040101010101" pitchFamily="2" charset="-122"/>
              <a:ea typeface="华文中宋" panose="02010600040101010101" pitchFamily="2"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4" name="内容占位符 1"/>
          <p:cNvSpPr>
            <a:spLocks noGrp="1"/>
          </p:cNvSpPr>
          <p:nvPr>
            <p:ph idx="1"/>
          </p:nvPr>
        </p:nvSpPr>
        <p:spPr>
          <a:xfrm>
            <a:off x="323850" y="2220913"/>
            <a:ext cx="4500563" cy="2006600"/>
          </a:xfrm>
        </p:spPr>
        <p:txBody>
          <a:bodyPr vert="horz" wrap="square" lIns="68558" tIns="34289" rIns="68558" bIns="34289" numCol="1" rtlCol="0" anchor="t" anchorCtr="0" compatLnSpc="1">
            <a:norm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100" b="1" i="0" u="none" strike="noStrike" kern="1200" cap="none" spc="0" normalizeH="0" baseline="0" noProof="0" dirty="0" smtClean="0">
                <a:ln>
                  <a:noFill/>
                </a:ln>
                <a:solidFill>
                  <a:schemeClr val="tx1"/>
                </a:solidFill>
                <a:effectLst/>
                <a:uLnTx/>
                <a:uFillTx/>
                <a:latin typeface="+mn-lt"/>
                <a:ea typeface="+mn-ea"/>
                <a:cs typeface="+mn-cs"/>
              </a:rPr>
              <a:t>进入系统</a:t>
            </a: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         需入馆读者在学习通首页输入邀请码“</a:t>
            </a:r>
            <a:r>
              <a:rPr kumimoji="0" lang="en-US" altLang="zh-CN" sz="2100" b="0" i="0" u="none" strike="noStrike" kern="1200" cap="none" spc="0" normalizeH="0" baseline="0" noProof="0" dirty="0" smtClean="0">
                <a:ln>
                  <a:noFill/>
                </a:ln>
                <a:solidFill>
                  <a:schemeClr val="tx1"/>
                </a:solidFill>
                <a:effectLst/>
                <a:uLnTx/>
                <a:uFillTx/>
                <a:latin typeface="+mn-lt"/>
                <a:ea typeface="+mn-ea"/>
                <a:cs typeface="+mn-cs"/>
              </a:rPr>
              <a:t>yqm29382”</a:t>
            </a: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，点击“座位预约”。</a:t>
            </a: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标题 2"/>
          <p:cNvSpPr>
            <a:spLocks noGrp="1"/>
          </p:cNvSpPr>
          <p:nvPr>
            <p:ph type="title"/>
          </p:nvPr>
        </p:nvSpPr>
        <p:spPr>
          <a:xfrm>
            <a:off x="323850" y="1276350"/>
            <a:ext cx="6411913" cy="687388"/>
          </a:xfrm>
        </p:spPr>
        <p:txBody>
          <a:bodyPr vert="horz" wrap="square" lIns="68558" tIns="34289" rIns="68558" bIns="34289" numCol="1" rtlCol="0" anchor="ctr" anchorCtr="0" compatLnSpc="1">
            <a:normAutofit/>
          </a:bodyPr>
          <a:lstStyle/>
          <a:p>
            <a:pPr marL="0" marR="0" lvl="0" indent="0" algn="l" defTabSz="685800" rtl="0" eaLnBrk="1" fontAlgn="auto" latinLnBrk="0" hangingPunct="1">
              <a:lnSpc>
                <a:spcPct val="90000"/>
              </a:lnSpc>
              <a:spcBef>
                <a:spcPct val="20000"/>
              </a:spcBef>
              <a:spcAft>
                <a:spcPts val="0"/>
              </a:spcAft>
              <a:buClr>
                <a:srgbClr val="31B6FD"/>
              </a:buClr>
              <a:buSzTx/>
              <a:buFontTx/>
              <a:buNone/>
              <a:defRPr/>
            </a:pPr>
            <a:r>
              <a:rPr kumimoji="0" lang="en-US" altLang="zh-CN"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rPr>
              <a:t>5.</a:t>
            </a:r>
            <a:r>
              <a:rPr kumimoji="0" lang="zh-CN" altLang="en-US"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rPr>
              <a:t>图书馆座位预约系统使用说明</a:t>
            </a:r>
            <a:endParaRPr kumimoji="0" lang="zh-CN" altLang="en-US"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endParaRPr>
          </a:p>
        </p:txBody>
      </p:sp>
      <p:pic>
        <p:nvPicPr>
          <p:cNvPr id="133124" name="Picture 2" descr="E:\Users\JK\Desktop\2C12C1BD7773E13EC12DB6EAEE1_9C81E1A8_2148D.jpg"/>
          <p:cNvPicPr>
            <a:picLocks noChangeAspect="1"/>
          </p:cNvPicPr>
          <p:nvPr/>
        </p:nvPicPr>
        <p:blipFill>
          <a:blip r:embed="rId1"/>
          <a:stretch>
            <a:fillRect/>
          </a:stretch>
        </p:blipFill>
        <p:spPr>
          <a:xfrm>
            <a:off x="5256213" y="1166813"/>
            <a:ext cx="3368675" cy="3636962"/>
          </a:xfrm>
          <a:prstGeom prst="rect">
            <a:avLst/>
          </a:prstGeom>
          <a:noFill/>
          <a:ln w="9525">
            <a:noFill/>
          </a:ln>
        </p:spPr>
      </p:pic>
      <p:sp>
        <p:nvSpPr>
          <p:cNvPr id="133125" name="Rectangle 2"/>
          <p:cNvSpPr txBox="1"/>
          <p:nvPr/>
        </p:nvSpPr>
        <p:spPr>
          <a:xfrm>
            <a:off x="323533" y="383223"/>
            <a:ext cx="8229600" cy="595312"/>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3600" b="1" dirty="0">
                <a:latin typeface="华文中宋" panose="02010600040101010101" pitchFamily="2" charset="-122"/>
                <a:ea typeface="华文中宋" panose="02010600040101010101" pitchFamily="2" charset="-122"/>
              </a:rPr>
              <a:t>四、</a:t>
            </a:r>
            <a:r>
              <a:rPr lang="zh-CN" altLang="zh-CN" sz="3600" b="1" dirty="0">
                <a:latin typeface="华文中宋" panose="02010600040101010101" pitchFamily="2" charset="-122"/>
                <a:ea typeface="华文中宋" panose="02010600040101010101" pitchFamily="2" charset="-122"/>
              </a:rPr>
              <a:t>图书馆空间与安全管理</a:t>
            </a:r>
            <a:endParaRPr lang="zh-CN" altLang="en-US" sz="3600" b="1" dirty="0">
              <a:latin typeface="华文中宋" panose="02010600040101010101" pitchFamily="2" charset="-122"/>
              <a:ea typeface="华文中宋" panose="02010600040101010101" pitchFamily="2"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Rectangle 2"/>
          <p:cNvSpPr>
            <a:spLocks noGrp="1"/>
          </p:cNvSpPr>
          <p:nvPr>
            <p:ph type="title"/>
          </p:nvPr>
        </p:nvSpPr>
        <p:spPr>
          <a:xfrm>
            <a:off x="395288" y="334963"/>
            <a:ext cx="8229600" cy="647700"/>
          </a:xfrm>
        </p:spPr>
        <p:txBody>
          <a:bodyPr vert="horz" wrap="square" lIns="68558" tIns="34289" rIns="68558" bIns="34289" anchor="ctr"/>
          <a:p>
            <a:pPr eaLnBrk="1" hangingPunct="1"/>
            <a:r>
              <a:rPr lang="zh-CN" altLang="zh-CN" sz="3600" b="1" dirty="0">
                <a:latin typeface="华文中宋" panose="02010600040101010101" pitchFamily="2" charset="-122"/>
                <a:ea typeface="华文中宋" panose="02010600040101010101" pitchFamily="2" charset="-122"/>
              </a:rPr>
              <a:t>一、图书馆概况</a:t>
            </a:r>
            <a:endParaRPr lang="zh-CN" altLang="zh-CN" sz="3600" b="1" dirty="0">
              <a:latin typeface="华文中宋" panose="02010600040101010101" pitchFamily="2" charset="-122"/>
              <a:ea typeface="华文中宋" panose="02010600040101010101" pitchFamily="2" charset="-122"/>
            </a:endParaRPr>
          </a:p>
        </p:txBody>
      </p:sp>
      <p:sp>
        <p:nvSpPr>
          <p:cNvPr id="77827" name="灯片编号占位符 1"/>
          <p:cNvSpPr txBox="1">
            <a:spLocks noGrp="1"/>
          </p:cNvSpPr>
          <p:nvPr>
            <p:ph type="sldNum" sz="quarter" idx="12"/>
          </p:nvPr>
        </p:nvSpPr>
        <p:spPr>
          <a:xfrm>
            <a:off x="6457950" y="4767263"/>
            <a:ext cx="2057400" cy="274637"/>
          </a:xfrm>
          <a:noFill/>
          <a:ln>
            <a:noFill/>
          </a:ln>
        </p:spPr>
        <p:txBody>
          <a:bodyPr lIns="68558" tIns="34289" rIns="68558" bIns="34289" anchor="ctr"/>
          <a:p>
            <a:pPr marL="0" indent="0" algn="r" defTabSz="914400" eaLnBrk="1" hangingPunct="1">
              <a:lnSpc>
                <a:spcPct val="100000"/>
              </a:lnSpc>
              <a:spcBef>
                <a:spcPct val="0"/>
              </a:spcBef>
              <a:buNone/>
            </a:pPr>
            <a:fld id="{9A0DB2DC-4C9A-4742-B13C-FB6460FD3503}" type="slidenum">
              <a:rPr lang="zh-CN" altLang="en-US" sz="1000" dirty="0">
                <a:solidFill>
                  <a:srgbClr val="898989"/>
                </a:solidFill>
                <a:latin typeface="Times New Roman" panose="02020603050405020304" pitchFamily="18" charset="0"/>
                <a:ea typeface="MS PMincho" panose="02020600040205080304" pitchFamily="18" charset="-128"/>
              </a:rPr>
            </a:fld>
            <a:endParaRPr lang="zh-CN" altLang="en-US" sz="1000" dirty="0">
              <a:solidFill>
                <a:srgbClr val="898989"/>
              </a:solidFill>
              <a:latin typeface="Times New Roman" panose="02020603050405020304" pitchFamily="18" charset="0"/>
              <a:ea typeface="MS PMincho" panose="02020600040205080304" pitchFamily="18" charset="-128"/>
            </a:endParaRPr>
          </a:p>
        </p:txBody>
      </p:sp>
      <p:sp>
        <p:nvSpPr>
          <p:cNvPr id="77828" name="矩形 2"/>
          <p:cNvSpPr/>
          <p:nvPr/>
        </p:nvSpPr>
        <p:spPr>
          <a:xfrm>
            <a:off x="531495" y="1095375"/>
            <a:ext cx="3895725" cy="520700"/>
          </a:xfrm>
          <a:prstGeom prst="rect">
            <a:avLst/>
          </a:prstGeom>
          <a:noFill/>
          <a:ln w="9525">
            <a:noFill/>
          </a:ln>
        </p:spPr>
        <p:txBody>
          <a:bodyPr wrap="squar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r>
              <a:rPr lang="en-US" altLang="zh-CN" sz="28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zh-CN" sz="28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rPr>
              <a:t>、机构</a:t>
            </a:r>
            <a:r>
              <a:rPr lang="zh-CN" altLang="en-US" sz="28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rPr>
              <a:t>及</a:t>
            </a:r>
            <a:r>
              <a:rPr lang="zh-CN" altLang="zh-CN" sz="28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rPr>
              <a:t>库室分布</a:t>
            </a:r>
            <a:r>
              <a:rPr lang="zh-CN" altLang="en-US" sz="2800" b="1" dirty="0">
                <a:solidFill>
                  <a:srgbClr val="9900CC"/>
                </a:solidFill>
                <a:latin typeface="Times New Roman" panose="02020603050405020304" pitchFamily="18" charset="0"/>
                <a:ea typeface="宋体" panose="02010600030101010101" pitchFamily="2" charset="-122"/>
              </a:rPr>
              <a:t>  </a:t>
            </a:r>
            <a:endParaRPr lang="en-US" altLang="zh-CN" sz="2800" b="1" dirty="0">
              <a:solidFill>
                <a:srgbClr val="9900CC"/>
              </a:solidFill>
              <a:latin typeface="Times New Roman" panose="02020603050405020304" pitchFamily="18" charset="0"/>
              <a:ea typeface="宋体" panose="02010600030101010101" pitchFamily="2" charset="-122"/>
            </a:endParaRPr>
          </a:p>
        </p:txBody>
      </p:sp>
      <p:sp>
        <p:nvSpPr>
          <p:cNvPr id="3" name="棱台 2"/>
          <p:cNvSpPr/>
          <p:nvPr/>
        </p:nvSpPr>
        <p:spPr>
          <a:xfrm>
            <a:off x="1368425" y="2120900"/>
            <a:ext cx="938213" cy="379413"/>
          </a:xfrm>
          <a:prstGeom prst="beve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ts val="675"/>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000000"/>
                </a:solidFill>
                <a:effectLst/>
                <a:uLnTx/>
                <a:uFillTx/>
                <a:latin typeface="宋体" panose="02010600030101010101" pitchFamily="2" charset="-122"/>
                <a:ea typeface="+mn-ea"/>
                <a:cs typeface="Arial" panose="020B0604020202020204" pitchFamily="34" charset="0"/>
                <a:sym typeface="Times New Roman" panose="02020603050405020304" pitchFamily="18" charset="0"/>
              </a:rPr>
              <a:t>一楼</a:t>
            </a:r>
            <a:endParaRPr kumimoji="0" lang="zh-CN" altLang="en-US" sz="1800" b="1" i="0" u="none" strike="noStrike" kern="1200" cap="none" spc="0" normalizeH="0" baseline="0" noProof="0" dirty="0">
              <a:ln>
                <a:noFill/>
              </a:ln>
              <a:solidFill>
                <a:srgbClr val="000000"/>
              </a:solidFill>
              <a:effectLst/>
              <a:uLnTx/>
              <a:uFillTx/>
              <a:latin typeface="宋体" panose="02010600030101010101" pitchFamily="2" charset="-122"/>
              <a:ea typeface="+mn-ea"/>
              <a:cs typeface="Times New Roman" panose="02020603050405020304" pitchFamily="18" charset="0"/>
              <a:sym typeface="Times New Roman" panose="02020603050405020304" pitchFamily="18" charset="0"/>
            </a:endParaRPr>
          </a:p>
        </p:txBody>
      </p:sp>
      <p:sp>
        <p:nvSpPr>
          <p:cNvPr id="14" name="棱台 13"/>
          <p:cNvSpPr/>
          <p:nvPr/>
        </p:nvSpPr>
        <p:spPr>
          <a:xfrm>
            <a:off x="1368425" y="3105150"/>
            <a:ext cx="938213" cy="379413"/>
          </a:xfrm>
          <a:prstGeom prst="beve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ts val="675"/>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000000"/>
                </a:solidFill>
                <a:effectLst/>
                <a:uLnTx/>
                <a:uFillTx/>
                <a:latin typeface="宋体" panose="02010600030101010101" pitchFamily="2" charset="-122"/>
                <a:ea typeface="+mn-ea"/>
                <a:cs typeface="Arial" panose="020B0604020202020204" pitchFamily="34" charset="0"/>
                <a:sym typeface="Times New Roman" panose="02020603050405020304" pitchFamily="18" charset="0"/>
              </a:rPr>
              <a:t>二楼</a:t>
            </a:r>
            <a:endParaRPr kumimoji="0" lang="zh-CN" altLang="en-US" sz="1800" b="1" i="0" u="none" strike="noStrike" kern="1200" cap="none" spc="0" normalizeH="0" baseline="0" noProof="0" dirty="0">
              <a:ln>
                <a:noFill/>
              </a:ln>
              <a:solidFill>
                <a:schemeClr val="lt1"/>
              </a:solidFill>
              <a:effectLst/>
              <a:uLnTx/>
              <a:uFillTx/>
              <a:latin typeface="宋体" panose="02010600030101010101" pitchFamily="2" charset="-122"/>
              <a:ea typeface="+mn-ea"/>
              <a:cs typeface="Times New Roman" panose="02020603050405020304" pitchFamily="18" charset="0"/>
              <a:sym typeface="Times New Roman" panose="02020603050405020304" pitchFamily="18" charset="0"/>
            </a:endParaRPr>
          </a:p>
        </p:txBody>
      </p:sp>
      <p:sp>
        <p:nvSpPr>
          <p:cNvPr id="15" name="棱台 14"/>
          <p:cNvSpPr/>
          <p:nvPr/>
        </p:nvSpPr>
        <p:spPr>
          <a:xfrm>
            <a:off x="1368425" y="4202113"/>
            <a:ext cx="938213" cy="379413"/>
          </a:xfrm>
          <a:prstGeom prst="beve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ts val="675"/>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000000"/>
                </a:solidFill>
                <a:effectLst/>
                <a:uLnTx/>
                <a:uFillTx/>
                <a:latin typeface="宋体" panose="02010600030101010101" pitchFamily="2" charset="-122"/>
                <a:ea typeface="+mn-ea"/>
                <a:cs typeface="Arial" panose="020B0604020202020204" pitchFamily="34" charset="0"/>
                <a:sym typeface="Times New Roman" panose="02020603050405020304" pitchFamily="18" charset="0"/>
              </a:rPr>
              <a:t>三楼</a:t>
            </a:r>
            <a:endParaRPr kumimoji="0" lang="zh-CN" altLang="en-US" sz="1800" b="1" i="0" u="none" strike="noStrike" kern="1200" cap="none" spc="0" normalizeH="0" baseline="0" noProof="0" dirty="0">
              <a:ln>
                <a:noFill/>
              </a:ln>
              <a:solidFill>
                <a:srgbClr val="000000"/>
              </a:solidFill>
              <a:effectLst/>
              <a:uLnTx/>
              <a:uFillTx/>
              <a:latin typeface="宋体" panose="02010600030101010101" pitchFamily="2" charset="-122"/>
              <a:ea typeface="+mn-ea"/>
              <a:cs typeface="Times New Roman" panose="02020603050405020304" pitchFamily="18" charset="0"/>
              <a:sym typeface="Times New Roman" panose="02020603050405020304" pitchFamily="18" charset="0"/>
            </a:endParaRPr>
          </a:p>
        </p:txBody>
      </p:sp>
      <p:sp>
        <p:nvSpPr>
          <p:cNvPr id="4" name="竖卷形 3"/>
          <p:cNvSpPr/>
          <p:nvPr/>
        </p:nvSpPr>
        <p:spPr>
          <a:xfrm>
            <a:off x="287338" y="2219325"/>
            <a:ext cx="588963" cy="2173288"/>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9900CC"/>
                </a:solidFill>
                <a:effectLst/>
                <a:uLnTx/>
                <a:uFillTx/>
                <a:latin typeface="+mn-lt"/>
                <a:ea typeface="+mn-ea"/>
                <a:cs typeface="+mn-cs"/>
              </a:rPr>
              <a:t>福</a:t>
            </a:r>
            <a:endParaRPr kumimoji="0" lang="en-US" altLang="zh-CN" sz="2400" b="1" i="0" u="none" strike="noStrike" kern="1200" cap="none" spc="0" normalizeH="0" baseline="0" noProof="0" dirty="0">
              <a:ln>
                <a:noFill/>
              </a:ln>
              <a:solidFill>
                <a:srgbClr val="9900CC"/>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9900CC"/>
                </a:solidFill>
                <a:effectLst/>
                <a:uLnTx/>
                <a:uFillTx/>
                <a:latin typeface="+mn-lt"/>
                <a:ea typeface="+mn-ea"/>
                <a:cs typeface="+mn-cs"/>
              </a:rPr>
              <a:t>慧</a:t>
            </a:r>
            <a:endParaRPr kumimoji="0" lang="en-US" altLang="zh-CN" sz="2400" b="1" i="0" u="none" strike="noStrike" kern="1200" cap="none" spc="0" normalizeH="0" baseline="0" noProof="0" dirty="0">
              <a:ln>
                <a:noFill/>
              </a:ln>
              <a:solidFill>
                <a:srgbClr val="9900CC"/>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9900CC"/>
                </a:solidFill>
                <a:effectLst/>
                <a:uLnTx/>
                <a:uFillTx/>
                <a:latin typeface="+mn-lt"/>
                <a:ea typeface="+mn-ea"/>
                <a:cs typeface="+mn-cs"/>
              </a:rPr>
              <a:t>图</a:t>
            </a:r>
            <a:endParaRPr kumimoji="0" lang="en-US" altLang="zh-CN" sz="2400" b="1" i="0" u="none" strike="noStrike" kern="1200" cap="none" spc="0" normalizeH="0" baseline="0" noProof="0" dirty="0">
              <a:ln>
                <a:noFill/>
              </a:ln>
              <a:solidFill>
                <a:srgbClr val="9900CC"/>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9900CC"/>
                </a:solidFill>
                <a:effectLst/>
                <a:uLnTx/>
                <a:uFillTx/>
                <a:latin typeface="+mn-lt"/>
                <a:ea typeface="+mn-ea"/>
                <a:cs typeface="+mn-cs"/>
              </a:rPr>
              <a:t>书</a:t>
            </a:r>
            <a:endParaRPr kumimoji="0" lang="en-US" altLang="zh-CN" sz="2400" b="1" i="0" u="none" strike="noStrike" kern="1200" cap="none" spc="0" normalizeH="0" baseline="0" noProof="0" dirty="0">
              <a:ln>
                <a:noFill/>
              </a:ln>
              <a:solidFill>
                <a:srgbClr val="9900CC"/>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9900CC"/>
                </a:solidFill>
                <a:effectLst/>
                <a:uLnTx/>
                <a:uFillTx/>
                <a:latin typeface="+mn-lt"/>
                <a:ea typeface="+mn-ea"/>
                <a:cs typeface="+mn-cs"/>
              </a:rPr>
              <a:t>馆</a:t>
            </a:r>
            <a:endParaRPr kumimoji="0" lang="zh-CN" alt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5" name="圆角矩形 4"/>
          <p:cNvSpPr/>
          <p:nvPr/>
        </p:nvSpPr>
        <p:spPr>
          <a:xfrm>
            <a:off x="2863850" y="1616075"/>
            <a:ext cx="6124575" cy="12065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借还书处：办理借还书、咨询、</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图</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书损坏遗失赔偿等业务。</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学术报告厅：共有408个座位。</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自修室：可容纳近500个读者在室内学习。</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校史展览厅：面积为345平方米。</a:t>
            </a:r>
            <a:endParaRPr kumimoji="0" lang="zh-CN" alt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圆角矩形 17"/>
          <p:cNvSpPr/>
          <p:nvPr/>
        </p:nvSpPr>
        <p:spPr>
          <a:xfrm>
            <a:off x="2863850" y="2757488"/>
            <a:ext cx="6124575" cy="1074738"/>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阅览区：包括现刊阅览室和过刊阅览室，主要藏有</a:t>
            </a:r>
            <a:r>
              <a:rPr lang="zh-CN" altLang="zh-CN" sz="1800" noProof="0" dirty="0">
                <a:ln>
                  <a:noFill/>
                </a:ln>
                <a:solidFill>
                  <a:schemeClr val="tx1"/>
                </a:solidFill>
                <a:effectLst/>
                <a:uLnTx/>
                <a:uFillTx/>
                <a:sym typeface="+mn-ea"/>
              </a:rPr>
              <a:t>中外文   </a:t>
            </a:r>
            <a:endParaRPr lang="zh-CN" altLang="zh-CN" sz="1800" noProof="0" dirty="0">
              <a:ln>
                <a:noFill/>
              </a:ln>
              <a:solidFill>
                <a:schemeClr val="tx1"/>
              </a:solidFill>
              <a:effectLst/>
              <a:uLnTx/>
              <a:uFillTx/>
              <a:sym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zh-CN" sz="1800" noProof="0" dirty="0">
                <a:ln>
                  <a:noFill/>
                </a:ln>
                <a:solidFill>
                  <a:schemeClr val="tx1"/>
                </a:solidFill>
                <a:effectLst/>
                <a:uLnTx/>
                <a:uFillTx/>
                <a:sym typeface="+mn-ea"/>
              </a:rPr>
              <a:t>               期刊</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、报纸，开架阅览，不出借。</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办公区：包括采编部和期刊部的办公室。</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9" name="圆角矩形 18"/>
          <p:cNvSpPr/>
          <p:nvPr/>
        </p:nvSpPr>
        <p:spPr>
          <a:xfrm>
            <a:off x="2863850" y="3789363"/>
            <a:ext cx="6124575" cy="12065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信息和技术部</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提供参考咨询、科技查新、文献传递、电</a:t>
            </a:r>
            <a:endParaRPr kumimoji="0" lang="en-US"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子阅览室等服务。</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办公区</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馆长室，图书馆办公室、会议室等。</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考研自习室：专供考研学生使用</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4146" name="内容占位符 1"/>
          <p:cNvSpPr>
            <a:spLocks noGrp="1"/>
          </p:cNvSpPr>
          <p:nvPr>
            <p:ph idx="1"/>
          </p:nvPr>
        </p:nvSpPr>
        <p:spPr>
          <a:xfrm>
            <a:off x="4583113" y="1851025"/>
            <a:ext cx="4429125" cy="2965450"/>
          </a:xfrm>
        </p:spPr>
        <p:txBody>
          <a:bodyPr vert="horz" wrap="square" lIns="68558" tIns="34289" rIns="68558" bIns="34289" anchor="t"/>
          <a:p>
            <a:pPr eaLnBrk="1" hangingPunct="1"/>
            <a:r>
              <a:rPr lang="zh-CN" altLang="en-US" sz="1800" b="1" dirty="0"/>
              <a:t>读者可进行预约选座或快速选座</a:t>
            </a:r>
            <a:endParaRPr lang="zh-CN" altLang="en-US" sz="1800" dirty="0"/>
          </a:p>
          <a:p>
            <a:pPr eaLnBrk="1" hangingPunct="1"/>
            <a:r>
              <a:rPr lang="zh-CN" altLang="en-US" sz="1800" b="1" dirty="0"/>
              <a:t>预约选座：</a:t>
            </a:r>
            <a:r>
              <a:rPr lang="zh-CN" altLang="en-US" sz="1800" dirty="0"/>
              <a:t>首页“预约选座”按钮，选择需要预约的时间、区域、座位进行预约，适用于有明确目标座位的预约情形。</a:t>
            </a:r>
            <a:endParaRPr lang="zh-CN" altLang="en-US" sz="1800" dirty="0"/>
          </a:p>
          <a:p>
            <a:pPr eaLnBrk="1" hangingPunct="1"/>
            <a:r>
              <a:rPr lang="zh-CN" altLang="en-US" sz="1800" b="1" dirty="0"/>
              <a:t>快速选座：</a:t>
            </a:r>
            <a:r>
              <a:rPr lang="zh-CN" altLang="en-US" sz="1800" dirty="0"/>
              <a:t>首页“快速选座”按钮，设置筛选条件，系统会自动分配符合条件的座位给您，适用于“随遇而安”型的预约。</a:t>
            </a:r>
            <a:endParaRPr lang="zh-CN" altLang="en-US" sz="1800" dirty="0"/>
          </a:p>
          <a:p>
            <a:pPr eaLnBrk="1" hangingPunct="1"/>
            <a:endParaRPr lang="zh-CN" altLang="en-US" dirty="0"/>
          </a:p>
        </p:txBody>
      </p:sp>
      <p:sp>
        <p:nvSpPr>
          <p:cNvPr id="7" name="标题 2"/>
          <p:cNvSpPr>
            <a:spLocks noGrp="1"/>
          </p:cNvSpPr>
          <p:nvPr>
            <p:ph type="title"/>
          </p:nvPr>
        </p:nvSpPr>
        <p:spPr>
          <a:xfrm>
            <a:off x="473710" y="1060450"/>
            <a:ext cx="5256213" cy="685800"/>
          </a:xfrm>
        </p:spPr>
        <p:txBody>
          <a:bodyPr vert="horz" wrap="square" lIns="68558" tIns="34289" rIns="68558" bIns="34289" numCol="1" rtlCol="0" anchor="ctr" anchorCtr="0" compatLnSpc="1">
            <a:normAutofit/>
          </a:bodyPr>
          <a:lstStyle/>
          <a:p>
            <a:pPr marL="0" marR="0" lvl="0" indent="0" algn="l" defTabSz="685800" rtl="0" eaLnBrk="1" fontAlgn="auto" latinLnBrk="0" hangingPunct="1">
              <a:lnSpc>
                <a:spcPct val="90000"/>
              </a:lnSpc>
              <a:spcBef>
                <a:spcPct val="20000"/>
              </a:spcBef>
              <a:spcAft>
                <a:spcPts val="0"/>
              </a:spcAft>
              <a:buClr>
                <a:srgbClr val="31B6FD"/>
              </a:buClr>
              <a:buSzTx/>
              <a:buFontTx/>
              <a:buNone/>
              <a:defRPr/>
            </a:pPr>
            <a:r>
              <a:rPr kumimoji="0" lang="en-US" altLang="zh-CN"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rPr>
              <a:t>5.</a:t>
            </a:r>
            <a:r>
              <a:rPr kumimoji="0" lang="zh-CN" altLang="en-US"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rPr>
              <a:t>图书馆座位预约系统使用说明</a:t>
            </a:r>
            <a:endParaRPr kumimoji="0" lang="zh-CN" altLang="en-US"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endParaRPr>
          </a:p>
        </p:txBody>
      </p:sp>
      <p:pic>
        <p:nvPicPr>
          <p:cNvPr id="134148" name="Picture 2" descr="E:\Users\JK\Desktop\C2B33F4C78152FD6E2E9B1018F0_7EF384D4_1204A.png"/>
          <p:cNvPicPr>
            <a:picLocks noChangeAspect="1"/>
          </p:cNvPicPr>
          <p:nvPr>
            <p:custDataLst>
              <p:tags r:id="rId1"/>
            </p:custDataLst>
          </p:nvPr>
        </p:nvPicPr>
        <p:blipFill>
          <a:blip r:embed="rId2"/>
          <a:stretch>
            <a:fillRect/>
          </a:stretch>
        </p:blipFill>
        <p:spPr>
          <a:xfrm>
            <a:off x="250825" y="2319338"/>
            <a:ext cx="2070100" cy="2652712"/>
          </a:xfrm>
          <a:prstGeom prst="rect">
            <a:avLst/>
          </a:prstGeom>
          <a:noFill/>
          <a:ln w="9525">
            <a:noFill/>
          </a:ln>
        </p:spPr>
      </p:pic>
      <p:sp>
        <p:nvSpPr>
          <p:cNvPr id="134149" name="Rectangle 2"/>
          <p:cNvSpPr txBox="1"/>
          <p:nvPr/>
        </p:nvSpPr>
        <p:spPr>
          <a:xfrm>
            <a:off x="385763" y="291148"/>
            <a:ext cx="8229600" cy="595312"/>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3600" b="1" dirty="0">
                <a:latin typeface="华文中宋" panose="02010600040101010101" pitchFamily="2" charset="-122"/>
                <a:ea typeface="华文中宋" panose="02010600040101010101" pitchFamily="2" charset="-122"/>
              </a:rPr>
              <a:t>四、</a:t>
            </a:r>
            <a:r>
              <a:rPr lang="zh-CN" altLang="zh-CN" sz="3600" b="1" dirty="0">
                <a:latin typeface="华文中宋" panose="02010600040101010101" pitchFamily="2" charset="-122"/>
                <a:ea typeface="华文中宋" panose="02010600040101010101" pitchFamily="2" charset="-122"/>
              </a:rPr>
              <a:t>图书馆空间与安全管理</a:t>
            </a:r>
            <a:endParaRPr lang="zh-CN" altLang="en-US" sz="3600" b="1" dirty="0">
              <a:latin typeface="华文中宋" panose="02010600040101010101" pitchFamily="2" charset="-122"/>
              <a:ea typeface="华文中宋" panose="02010600040101010101" pitchFamily="2" charset="-122"/>
            </a:endParaRPr>
          </a:p>
        </p:txBody>
      </p:sp>
      <p:pic>
        <p:nvPicPr>
          <p:cNvPr id="134150" name="图片 1"/>
          <p:cNvPicPr>
            <a:picLocks noChangeAspect="1"/>
          </p:cNvPicPr>
          <p:nvPr>
            <p:custDataLst>
              <p:tags r:id="rId3"/>
            </p:custDataLst>
          </p:nvPr>
        </p:nvPicPr>
        <p:blipFill>
          <a:blip r:embed="rId4"/>
          <a:stretch>
            <a:fillRect/>
          </a:stretch>
        </p:blipFill>
        <p:spPr>
          <a:xfrm>
            <a:off x="2544763" y="2274888"/>
            <a:ext cx="1814512" cy="2741612"/>
          </a:xfrm>
          <a:prstGeom prst="rect">
            <a:avLst/>
          </a:prstGeom>
          <a:noFill/>
          <a:ln w="9525">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内容占位符 1"/>
          <p:cNvSpPr>
            <a:spLocks noGrp="1"/>
          </p:cNvSpPr>
          <p:nvPr>
            <p:ph idx="1"/>
          </p:nvPr>
        </p:nvSpPr>
        <p:spPr>
          <a:xfrm>
            <a:off x="468313" y="2259013"/>
            <a:ext cx="5184775" cy="2582863"/>
          </a:xfrm>
        </p:spPr>
        <p:txBody>
          <a:bodyPr vert="horz" wrap="square" lIns="68558" tIns="34289" rIns="68558" bIns="34289" numCol="1" rtlCol="0" anchor="t" anchorCtr="0" compatLnSpc="1">
            <a:norm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100" b="1" i="0" u="none" strike="noStrike" kern="1200" cap="none" spc="0" normalizeH="0" baseline="0" noProof="0" dirty="0" smtClean="0">
                <a:ln>
                  <a:noFill/>
                </a:ln>
                <a:solidFill>
                  <a:schemeClr val="tx1"/>
                </a:solidFill>
                <a:effectLst/>
                <a:uLnTx/>
                <a:uFillTx/>
                <a:latin typeface="+mn-lt"/>
                <a:ea typeface="+mn-ea"/>
                <a:cs typeface="+mn-cs"/>
              </a:rPr>
              <a:t>扫码签到落座</a:t>
            </a: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读者预约座位后，必须在约定时间到座位处扫描二维码签到，签到时间为预约开始时间的前后</a:t>
            </a:r>
            <a:r>
              <a:rPr kumimoji="0" lang="en-US" altLang="zh-CN" sz="2000" b="0" i="0" u="none" strike="noStrike" kern="1200" cap="none" spc="0" normalizeH="0" baseline="0" noProof="0" dirty="0">
                <a:ln>
                  <a:noFill/>
                </a:ln>
                <a:solidFill>
                  <a:schemeClr val="tx1"/>
                </a:solidFill>
                <a:effectLst/>
                <a:uLnTx/>
                <a:uFillTx/>
                <a:latin typeface="+mn-lt"/>
                <a:ea typeface="+mn-ea"/>
                <a:cs typeface="+mn-cs"/>
              </a:rPr>
              <a:t>20</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分钟。如果没有按时签到，将被记录为违约行为，记违规一次。同时该座位被释放。</a:t>
            </a:r>
            <a:endParaRPr kumimoji="0" lang="zh-CN" alt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标题 2"/>
          <p:cNvSpPr>
            <a:spLocks noGrp="1"/>
          </p:cNvSpPr>
          <p:nvPr>
            <p:ph type="title"/>
          </p:nvPr>
        </p:nvSpPr>
        <p:spPr>
          <a:xfrm>
            <a:off x="607060" y="1276350"/>
            <a:ext cx="6411913" cy="687388"/>
          </a:xfrm>
        </p:spPr>
        <p:txBody>
          <a:bodyPr vert="horz" wrap="square" lIns="68558" tIns="34289" rIns="68558" bIns="34289" numCol="1" rtlCol="0" anchor="ctr" anchorCtr="0" compatLnSpc="1">
            <a:normAutofit/>
          </a:bodyPr>
          <a:lstStyle/>
          <a:p>
            <a:pPr marL="0" marR="0" lvl="0" indent="0" algn="l" defTabSz="685800" rtl="0" eaLnBrk="1" fontAlgn="auto" latinLnBrk="0" hangingPunct="1">
              <a:lnSpc>
                <a:spcPct val="90000"/>
              </a:lnSpc>
              <a:spcBef>
                <a:spcPct val="20000"/>
              </a:spcBef>
              <a:spcAft>
                <a:spcPts val="0"/>
              </a:spcAft>
              <a:buClr>
                <a:srgbClr val="31B6FD"/>
              </a:buClr>
              <a:buSzTx/>
              <a:buFontTx/>
              <a:buNone/>
              <a:defRPr/>
            </a:pPr>
            <a:r>
              <a:rPr kumimoji="0" lang="en-US" altLang="zh-CN"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rPr>
              <a:t>5.</a:t>
            </a:r>
            <a:r>
              <a:rPr kumimoji="0" lang="zh-CN" altLang="en-US"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rPr>
              <a:t>图书馆座位预约系统使用说明</a:t>
            </a:r>
            <a:endParaRPr kumimoji="0" lang="zh-CN" altLang="en-US"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endParaRPr>
          </a:p>
        </p:txBody>
      </p:sp>
      <p:pic>
        <p:nvPicPr>
          <p:cNvPr id="135172" name="Picture 2" descr="E:\Users\JK\Desktop\DCB62AF887BEA82B12039C1E2E5_5EB05CB5_A28F.jpg"/>
          <p:cNvPicPr>
            <a:picLocks noChangeAspect="1"/>
          </p:cNvPicPr>
          <p:nvPr/>
        </p:nvPicPr>
        <p:blipFill>
          <a:blip r:embed="rId1"/>
          <a:stretch>
            <a:fillRect/>
          </a:stretch>
        </p:blipFill>
        <p:spPr>
          <a:xfrm>
            <a:off x="6392863" y="1963738"/>
            <a:ext cx="2305050" cy="3067050"/>
          </a:xfrm>
          <a:prstGeom prst="rect">
            <a:avLst/>
          </a:prstGeom>
          <a:noFill/>
          <a:ln w="9525">
            <a:noFill/>
          </a:ln>
        </p:spPr>
      </p:pic>
      <p:sp>
        <p:nvSpPr>
          <p:cNvPr id="135173" name="Rectangle 2"/>
          <p:cNvSpPr txBox="1"/>
          <p:nvPr/>
        </p:nvSpPr>
        <p:spPr>
          <a:xfrm>
            <a:off x="468313" y="465138"/>
            <a:ext cx="8229600" cy="595312"/>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3600" b="1" dirty="0">
                <a:latin typeface="华文中宋" panose="02010600040101010101" pitchFamily="2" charset="-122"/>
                <a:ea typeface="华文中宋" panose="02010600040101010101" pitchFamily="2" charset="-122"/>
              </a:rPr>
              <a:t>四、</a:t>
            </a:r>
            <a:r>
              <a:rPr lang="zh-CN" altLang="zh-CN" sz="3600" b="1" dirty="0">
                <a:latin typeface="华文中宋" panose="02010600040101010101" pitchFamily="2" charset="-122"/>
                <a:ea typeface="华文中宋" panose="02010600040101010101" pitchFamily="2" charset="-122"/>
              </a:rPr>
              <a:t>图书馆空间与安全管理</a:t>
            </a:r>
            <a:endParaRPr lang="zh-CN" altLang="en-US" sz="3600" b="1" dirty="0">
              <a:latin typeface="华文中宋" panose="02010600040101010101" pitchFamily="2" charset="-122"/>
              <a:ea typeface="华文中宋" panose="02010600040101010101" pitchFamily="2"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内容占位符 1"/>
          <p:cNvSpPr>
            <a:spLocks noGrp="1"/>
          </p:cNvSpPr>
          <p:nvPr>
            <p:ph idx="1"/>
          </p:nvPr>
        </p:nvSpPr>
        <p:spPr>
          <a:xfrm>
            <a:off x="879475" y="2381250"/>
            <a:ext cx="7408863" cy="1925638"/>
          </a:xfrm>
        </p:spPr>
        <p:txBody>
          <a:bodyPr vert="horz" wrap="square" lIns="68558" tIns="34289" rIns="68558" bIns="34289" numCol="1" rtlCol="0" anchor="t" anchorCtr="0" compatLnSpc="1">
            <a:norm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100" b="1" i="0" u="none" strike="noStrike" kern="1200" cap="none" spc="0" normalizeH="0" baseline="0" noProof="0" dirty="0" smtClean="0">
                <a:ln>
                  <a:noFill/>
                </a:ln>
                <a:solidFill>
                  <a:schemeClr val="tx1"/>
                </a:solidFill>
                <a:effectLst/>
                <a:uLnTx/>
                <a:uFillTx/>
                <a:latin typeface="+mn-lt"/>
                <a:ea typeface="+mn-ea"/>
                <a:cs typeface="+mn-cs"/>
              </a:rPr>
              <a:t>退座离馆</a:t>
            </a: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defRPr/>
            </a:pP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         使用完毕后，扫描座位处二维码退座。退座后该座位将被释放，同时记录您成功履约一次。如使用完毕后没有退座，将被记录为违约行为。</a:t>
            </a: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标题 2"/>
          <p:cNvSpPr>
            <a:spLocks noGrp="1"/>
          </p:cNvSpPr>
          <p:nvPr>
            <p:ph type="title"/>
          </p:nvPr>
        </p:nvSpPr>
        <p:spPr>
          <a:xfrm>
            <a:off x="605790" y="1266825"/>
            <a:ext cx="6411913" cy="687388"/>
          </a:xfrm>
        </p:spPr>
        <p:txBody>
          <a:bodyPr vert="horz" wrap="square" lIns="68558" tIns="34289" rIns="68558" bIns="34289" numCol="1" rtlCol="0" anchor="ctr" anchorCtr="0" compatLnSpc="1">
            <a:normAutofit/>
          </a:bodyPr>
          <a:lstStyle/>
          <a:p>
            <a:pPr marL="0" marR="0" lvl="0" indent="0" algn="l" defTabSz="685800" rtl="0" eaLnBrk="1" fontAlgn="auto" latinLnBrk="0" hangingPunct="1">
              <a:lnSpc>
                <a:spcPct val="90000"/>
              </a:lnSpc>
              <a:spcBef>
                <a:spcPct val="20000"/>
              </a:spcBef>
              <a:spcAft>
                <a:spcPts val="0"/>
              </a:spcAft>
              <a:buClr>
                <a:srgbClr val="31B6FD"/>
              </a:buClr>
              <a:buSzTx/>
              <a:buFontTx/>
              <a:buNone/>
              <a:defRPr/>
            </a:pPr>
            <a:r>
              <a:rPr kumimoji="0" lang="en-US" altLang="zh-CN"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rPr>
              <a:t>5.</a:t>
            </a:r>
            <a:r>
              <a:rPr kumimoji="0" lang="zh-CN" altLang="en-US"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rPr>
              <a:t>图书馆座位预约系统使用说明</a:t>
            </a:r>
            <a:endParaRPr kumimoji="0" lang="zh-CN" altLang="en-US"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endParaRPr>
          </a:p>
        </p:txBody>
      </p:sp>
      <p:sp>
        <p:nvSpPr>
          <p:cNvPr id="136196" name="Rectangle 2"/>
          <p:cNvSpPr txBox="1"/>
          <p:nvPr/>
        </p:nvSpPr>
        <p:spPr>
          <a:xfrm>
            <a:off x="468313" y="465138"/>
            <a:ext cx="8229600" cy="595312"/>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3600" b="1" dirty="0">
                <a:latin typeface="华文中宋" panose="02010600040101010101" pitchFamily="2" charset="-122"/>
                <a:ea typeface="华文中宋" panose="02010600040101010101" pitchFamily="2" charset="-122"/>
              </a:rPr>
              <a:t>四、</a:t>
            </a:r>
            <a:r>
              <a:rPr lang="zh-CN" altLang="zh-CN" sz="3600" b="1" dirty="0">
                <a:latin typeface="华文中宋" panose="02010600040101010101" pitchFamily="2" charset="-122"/>
                <a:ea typeface="华文中宋" panose="02010600040101010101" pitchFamily="2" charset="-122"/>
              </a:rPr>
              <a:t>图书馆空间与安全管理</a:t>
            </a:r>
            <a:endParaRPr lang="zh-CN" altLang="en-US" sz="3600" b="1" dirty="0">
              <a:latin typeface="华文中宋" panose="02010600040101010101" pitchFamily="2" charset="-122"/>
              <a:ea typeface="华文中宋" panose="02010600040101010101" pitchFamily="2"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a:xfrm>
            <a:off x="468313" y="2066925"/>
            <a:ext cx="7408863" cy="2589213"/>
          </a:xfrm>
        </p:spPr>
        <p:txBody>
          <a:bodyPr vert="horz" wrap="square" lIns="68558" tIns="34289" rIns="68558" bIns="34289" numCol="1" rtlCol="0" anchor="t" anchorCtr="0" compatLnSpc="1">
            <a:norm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zh-CN" sz="1800" b="1" i="0" u="none" strike="noStrike" kern="1200" cap="none" spc="0" normalizeH="0" baseline="0" noProof="0" dirty="0">
                <a:ln>
                  <a:noFill/>
                </a:ln>
                <a:solidFill>
                  <a:schemeClr val="tx1"/>
                </a:solidFill>
                <a:effectLst/>
                <a:uLnTx/>
                <a:uFillTx/>
                <a:latin typeface="+mn-lt"/>
                <a:ea typeface="+mn-ea"/>
                <a:cs typeface="+mn-cs"/>
              </a:rPr>
              <a:t>（</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2</a:t>
            </a:r>
            <a:r>
              <a:rPr kumimoji="0" lang="zh-CN" altLang="zh-CN" sz="1800" b="1" i="0" u="none" strike="noStrike" kern="1200" cap="none" spc="0" normalizeH="0" baseline="0" noProof="0" dirty="0">
                <a:ln>
                  <a:noFill/>
                </a:ln>
                <a:solidFill>
                  <a:schemeClr val="tx1"/>
                </a:solidFill>
                <a:effectLst/>
                <a:uLnTx/>
                <a:uFillTx/>
                <a:latin typeface="+mn-lt"/>
                <a:ea typeface="+mn-ea"/>
                <a:cs typeface="+mn-cs"/>
              </a:rPr>
              <a:t>）预约记录</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读者在个人应用首页查看个人的预约记录，预约记录分类呈现，包括待履约、已履约、已取消、违约等。</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zh-CN" altLang="zh-CN" sz="1800" b="1" i="0" u="none" strike="noStrike" kern="1200" cap="none" spc="0" normalizeH="0" baseline="0" noProof="0" dirty="0">
                <a:ln>
                  <a:noFill/>
                </a:ln>
                <a:solidFill>
                  <a:schemeClr val="tx1"/>
                </a:solidFill>
                <a:effectLst/>
                <a:uLnTx/>
                <a:uFillTx/>
                <a:latin typeface="+mn-lt"/>
                <a:ea typeface="+mn-ea"/>
                <a:cs typeface="+mn-cs"/>
              </a:rPr>
              <a:t>（</a:t>
            </a:r>
            <a:r>
              <a:rPr kumimoji="0" lang="en-US" altLang="zh-CN" sz="1800" b="1" i="0" u="none" strike="noStrike" kern="1200" cap="none" spc="0" normalizeH="0" baseline="0" noProof="0" dirty="0">
                <a:ln>
                  <a:noFill/>
                </a:ln>
                <a:solidFill>
                  <a:schemeClr val="tx1"/>
                </a:solidFill>
                <a:effectLst/>
                <a:uLnTx/>
                <a:uFillTx/>
                <a:latin typeface="+mn-lt"/>
                <a:ea typeface="+mn-ea"/>
                <a:cs typeface="+mn-cs"/>
              </a:rPr>
              <a:t>3</a:t>
            </a:r>
            <a:r>
              <a:rPr kumimoji="0" lang="zh-CN" altLang="zh-CN" sz="1800" b="1" i="0" u="none" strike="noStrike" kern="1200" cap="none" spc="0" normalizeH="0" baseline="0" noProof="0" dirty="0">
                <a:ln>
                  <a:noFill/>
                </a:ln>
                <a:solidFill>
                  <a:schemeClr val="tx1"/>
                </a:solidFill>
                <a:effectLst/>
                <a:uLnTx/>
                <a:uFillTx/>
                <a:latin typeface="+mn-lt"/>
                <a:ea typeface="+mn-ea"/>
                <a:cs typeface="+mn-cs"/>
              </a:rPr>
              <a:t>）违规规则</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预约后没有在规定时间内签到，将被记录为违约；</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离开不退座记录为违约；</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每周违约次数达到</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3</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次，将暂停本周的预约功能。</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标题 2"/>
          <p:cNvSpPr>
            <a:spLocks noGrp="1"/>
          </p:cNvSpPr>
          <p:nvPr>
            <p:ph type="title"/>
          </p:nvPr>
        </p:nvSpPr>
        <p:spPr>
          <a:xfrm>
            <a:off x="607060" y="1276350"/>
            <a:ext cx="6411913" cy="687388"/>
          </a:xfrm>
        </p:spPr>
        <p:txBody>
          <a:bodyPr vert="horz" wrap="square" lIns="68558" tIns="34289" rIns="68558" bIns="34289" numCol="1" rtlCol="0" anchor="ctr" anchorCtr="0" compatLnSpc="1">
            <a:normAutofit/>
          </a:bodyPr>
          <a:lstStyle/>
          <a:p>
            <a:pPr marL="0" marR="0" lvl="0" indent="0" algn="l" defTabSz="685800" rtl="0" eaLnBrk="1" fontAlgn="auto" latinLnBrk="0" hangingPunct="1">
              <a:lnSpc>
                <a:spcPct val="90000"/>
              </a:lnSpc>
              <a:spcBef>
                <a:spcPct val="20000"/>
              </a:spcBef>
              <a:spcAft>
                <a:spcPts val="0"/>
              </a:spcAft>
              <a:buClr>
                <a:srgbClr val="31B6FD"/>
              </a:buClr>
              <a:buSzTx/>
              <a:buFontTx/>
              <a:buNone/>
              <a:defRPr/>
            </a:pPr>
            <a:r>
              <a:rPr kumimoji="0" lang="en-US" altLang="zh-CN"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rPr>
              <a:t>5.</a:t>
            </a:r>
            <a:r>
              <a:rPr kumimoji="0" lang="zh-CN" altLang="en-US"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rPr>
              <a:t>图书馆座位预约系统使用说明</a:t>
            </a:r>
            <a:endParaRPr kumimoji="0" lang="zh-CN" altLang="en-US"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endParaRPr>
          </a:p>
        </p:txBody>
      </p:sp>
      <p:sp>
        <p:nvSpPr>
          <p:cNvPr id="137220" name="Rectangle 2"/>
          <p:cNvSpPr txBox="1"/>
          <p:nvPr/>
        </p:nvSpPr>
        <p:spPr>
          <a:xfrm>
            <a:off x="468313" y="465138"/>
            <a:ext cx="8229600" cy="595312"/>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3600" b="1" dirty="0">
                <a:latin typeface="华文中宋" panose="02010600040101010101" pitchFamily="2" charset="-122"/>
                <a:ea typeface="华文中宋" panose="02010600040101010101" pitchFamily="2" charset="-122"/>
              </a:rPr>
              <a:t>四、</a:t>
            </a:r>
            <a:r>
              <a:rPr lang="zh-CN" altLang="zh-CN" sz="3600" b="1" dirty="0">
                <a:latin typeface="华文中宋" panose="02010600040101010101" pitchFamily="2" charset="-122"/>
                <a:ea typeface="华文中宋" panose="02010600040101010101" pitchFamily="2" charset="-122"/>
              </a:rPr>
              <a:t>图书馆空间与安全管理</a:t>
            </a:r>
            <a:endParaRPr lang="zh-CN" altLang="en-US" sz="3600" b="1" dirty="0">
              <a:latin typeface="华文中宋" panose="02010600040101010101" pitchFamily="2" charset="-122"/>
              <a:ea typeface="华文中宋" panose="02010600040101010101" pitchFamily="2"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a:xfrm>
            <a:off x="298450" y="1527175"/>
            <a:ext cx="8569325" cy="3506788"/>
          </a:xfrm>
        </p:spPr>
        <p:txBody>
          <a:bodyPr vert="horz" wrap="square" lIns="68558" tIns="34289" rIns="68558" bIns="34289" numCol="1" rtlCol="0" anchor="t" anchorCtr="0" compatLnSpc="1">
            <a:normAutofit fontScale="92500" lnSpcReduction="20000"/>
          </a:bodyPr>
          <a:lstStyle/>
          <a:p>
            <a:pPr marL="0" marR="0" lvl="0" indent="0" algn="l" defTabSz="685800" rtl="0" eaLnBrk="1" fontAlgn="auto" latinLnBrk="0" hangingPunct="1">
              <a:lnSpc>
                <a:spcPct val="110000"/>
              </a:lnSpc>
              <a:spcBef>
                <a:spcPts val="750"/>
              </a:spcBef>
              <a:spcAft>
                <a:spcPts val="0"/>
              </a:spcAft>
              <a:buClrTx/>
              <a:buSzTx/>
              <a:buFont typeface="Arial" panose="020B0604020202020204" pitchFamily="34" charset="0"/>
              <a:buNone/>
              <a:defRPr/>
            </a:pPr>
            <a:r>
              <a:rPr kumimoji="0" lang="zh-CN" altLang="zh-CN" sz="1600" b="1" i="0" u="none" strike="noStrike" kern="1200" cap="none" spc="0" normalizeH="0" baseline="0" noProof="0" dirty="0">
                <a:ln>
                  <a:noFill/>
                </a:ln>
                <a:solidFill>
                  <a:schemeClr val="tx1"/>
                </a:solidFill>
                <a:effectLst/>
                <a:uLnTx/>
                <a:uFillTx/>
                <a:latin typeface="+mn-lt"/>
                <a:ea typeface="+mn-ea"/>
                <a:cs typeface="+mn-cs"/>
              </a:rPr>
              <a:t>（</a:t>
            </a:r>
            <a:r>
              <a:rPr kumimoji="0" lang="en-US" altLang="zh-CN" sz="1600" b="1" i="0" u="none" strike="noStrike" kern="1200" cap="none" spc="0" normalizeH="0" baseline="0" noProof="0" dirty="0">
                <a:ln>
                  <a:noFill/>
                </a:ln>
                <a:solidFill>
                  <a:schemeClr val="tx1"/>
                </a:solidFill>
                <a:effectLst/>
                <a:uLnTx/>
                <a:uFillTx/>
                <a:latin typeface="+mn-lt"/>
                <a:ea typeface="+mn-ea"/>
                <a:cs typeface="+mn-cs"/>
              </a:rPr>
              <a:t>4</a:t>
            </a:r>
            <a:r>
              <a:rPr kumimoji="0" lang="zh-CN" altLang="zh-CN" sz="1600" b="1" i="0" u="none" strike="noStrike" kern="1200" cap="none" spc="0" normalizeH="0" baseline="0" noProof="0" dirty="0">
                <a:ln>
                  <a:noFill/>
                </a:ln>
                <a:solidFill>
                  <a:schemeClr val="tx1"/>
                </a:solidFill>
                <a:effectLst/>
                <a:uLnTx/>
                <a:uFillTx/>
                <a:latin typeface="+mn-lt"/>
                <a:ea typeface="+mn-ea"/>
                <a:cs typeface="+mn-cs"/>
              </a:rPr>
              <a:t>）规则说明</a:t>
            </a:r>
            <a:endParaRPr kumimoji="0" lang="zh-CN" altLang="zh-CN" sz="16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110000"/>
              </a:lnSpc>
              <a:spcBef>
                <a:spcPts val="750"/>
              </a:spcBef>
              <a:spcAft>
                <a:spcPts val="0"/>
              </a:spcAft>
              <a:buClrTx/>
              <a:buSzTx/>
              <a:buFont typeface="Arial" panose="020B0604020202020204" pitchFamily="34" charset="0"/>
              <a:buChar char="•"/>
              <a:defRPr/>
            </a:pPr>
            <a:r>
              <a:rPr kumimoji="0" lang="zh-CN" altLang="zh-CN" sz="1600" b="0" i="0" u="none" strike="noStrike" kern="1200" cap="none" spc="0" normalizeH="0" baseline="0" noProof="0" dirty="0">
                <a:ln>
                  <a:noFill/>
                </a:ln>
                <a:solidFill>
                  <a:schemeClr val="tx1"/>
                </a:solidFill>
                <a:effectLst/>
                <a:uLnTx/>
                <a:uFillTx/>
                <a:latin typeface="+mn-lt"/>
                <a:ea typeface="+mn-ea"/>
                <a:cs typeface="+mn-cs"/>
              </a:rPr>
              <a:t>读者可查看图书馆座位预约系统的预约说明，包括详细的使用流程指引，以及预约规则、违约规则等。如说明与本通知不一致，以本通知或实际系统规则为准。</a:t>
            </a:r>
            <a:endParaRPr kumimoji="0" lang="zh-CN" altLang="zh-CN" sz="16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110000"/>
              </a:lnSpc>
              <a:spcBef>
                <a:spcPts val="750"/>
              </a:spcBef>
              <a:spcAft>
                <a:spcPts val="0"/>
              </a:spcAft>
              <a:buClrTx/>
              <a:buSzTx/>
              <a:buFont typeface="Arial" panose="020B0604020202020204" pitchFamily="34" charset="0"/>
              <a:buChar char="•"/>
              <a:defRPr/>
            </a:pPr>
            <a:r>
              <a:rPr kumimoji="0" lang="zh-CN" altLang="zh-CN" sz="1600" b="0" i="0" u="none" strike="noStrike" kern="1200" cap="none" spc="0" normalizeH="0" baseline="0" noProof="0" dirty="0">
                <a:ln>
                  <a:noFill/>
                </a:ln>
                <a:solidFill>
                  <a:schemeClr val="tx1"/>
                </a:solidFill>
                <a:effectLst/>
                <a:uLnTx/>
                <a:uFillTx/>
                <a:latin typeface="+mn-lt"/>
                <a:ea typeface="+mn-ea"/>
                <a:cs typeface="+mn-cs"/>
              </a:rPr>
              <a:t>使用座位前请先进行预约，在预约时段内，预约人拥有该座位的使用权。请没有预约的同学请将座位让给已经预约的同学。杜绝“霸座”现象。</a:t>
            </a:r>
            <a:endParaRPr kumimoji="0" lang="zh-CN" altLang="zh-CN" sz="16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110000"/>
              </a:lnSpc>
              <a:spcBef>
                <a:spcPts val="750"/>
              </a:spcBef>
              <a:spcAft>
                <a:spcPts val="0"/>
              </a:spcAft>
              <a:buClrTx/>
              <a:buSzTx/>
              <a:buFont typeface="Arial" panose="020B0604020202020204" pitchFamily="34" charset="0"/>
              <a:buChar char="•"/>
              <a:defRPr/>
            </a:pPr>
            <a:r>
              <a:rPr kumimoji="0" lang="zh-CN" altLang="zh-CN" sz="1600" b="0" i="0" u="none" strike="noStrike" kern="1200" cap="none" spc="0" normalizeH="0" baseline="0" noProof="0" dirty="0">
                <a:ln>
                  <a:noFill/>
                </a:ln>
                <a:solidFill>
                  <a:schemeClr val="tx1"/>
                </a:solidFill>
                <a:effectLst/>
                <a:uLnTx/>
                <a:uFillTx/>
                <a:latin typeface="+mn-lt"/>
                <a:ea typeface="+mn-ea"/>
                <a:cs typeface="+mn-cs"/>
              </a:rPr>
              <a:t>禁止使用任何非正常手段进行签到等操作，否则暂停预约功能。</a:t>
            </a:r>
            <a:endParaRPr kumimoji="0" lang="zh-CN" altLang="zh-CN" sz="16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110000"/>
              </a:lnSpc>
              <a:spcBef>
                <a:spcPts val="750"/>
              </a:spcBef>
              <a:spcAft>
                <a:spcPts val="0"/>
              </a:spcAft>
              <a:buClrTx/>
              <a:buSzTx/>
              <a:buFont typeface="Arial" panose="020B0604020202020204" pitchFamily="34" charset="0"/>
              <a:buChar char="•"/>
              <a:defRPr/>
            </a:pPr>
            <a:r>
              <a:rPr kumimoji="0" lang="zh-CN" altLang="zh-CN" sz="1600" b="0" i="0" u="none" strike="noStrike" kern="1200" cap="none" spc="0" normalizeH="0" baseline="0" noProof="0" dirty="0">
                <a:ln>
                  <a:noFill/>
                </a:ln>
                <a:solidFill>
                  <a:schemeClr val="tx1"/>
                </a:solidFill>
                <a:effectLst/>
                <a:uLnTx/>
                <a:uFillTx/>
                <a:latin typeface="+mn-lt"/>
                <a:ea typeface="+mn-ea"/>
                <a:cs typeface="+mn-cs"/>
              </a:rPr>
              <a:t>您的所有履约情况将被记录，请履约守信，点滴积累自己的信用记录。</a:t>
            </a:r>
            <a:endParaRPr kumimoji="0" lang="zh-CN" altLang="zh-CN" sz="1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110000"/>
              </a:lnSpc>
              <a:spcBef>
                <a:spcPts val="750"/>
              </a:spcBef>
              <a:spcAft>
                <a:spcPts val="0"/>
              </a:spcAft>
              <a:buClrTx/>
              <a:buSzTx/>
              <a:buFont typeface="Arial" panose="020B0604020202020204" pitchFamily="34" charset="0"/>
              <a:buNone/>
              <a:defRPr/>
            </a:pPr>
            <a:r>
              <a:rPr kumimoji="0" lang="zh-CN" altLang="zh-CN" sz="1600" b="1" i="0" u="none" strike="noStrike" kern="1200" cap="none" spc="0" normalizeH="0" baseline="0" noProof="0" dirty="0">
                <a:ln>
                  <a:noFill/>
                </a:ln>
                <a:solidFill>
                  <a:schemeClr val="tx1"/>
                </a:solidFill>
                <a:effectLst/>
                <a:uLnTx/>
                <a:uFillTx/>
                <a:latin typeface="+mn-lt"/>
                <a:ea typeface="+mn-ea"/>
                <a:cs typeface="+mn-cs"/>
              </a:rPr>
              <a:t>（</a:t>
            </a:r>
            <a:r>
              <a:rPr kumimoji="0" lang="en-US" altLang="zh-CN" sz="1600" b="1" i="0" u="none" strike="noStrike" kern="1200" cap="none" spc="0" normalizeH="0" baseline="0" noProof="0" dirty="0">
                <a:ln>
                  <a:noFill/>
                </a:ln>
                <a:solidFill>
                  <a:schemeClr val="tx1"/>
                </a:solidFill>
                <a:effectLst/>
                <a:uLnTx/>
                <a:uFillTx/>
                <a:latin typeface="+mn-lt"/>
                <a:ea typeface="+mn-ea"/>
                <a:cs typeface="+mn-cs"/>
              </a:rPr>
              <a:t>5</a:t>
            </a:r>
            <a:r>
              <a:rPr kumimoji="0" lang="zh-CN" altLang="zh-CN" sz="1600" b="1" i="0" u="none" strike="noStrike" kern="1200" cap="none" spc="0" normalizeH="0" baseline="0" noProof="0" dirty="0">
                <a:ln>
                  <a:noFill/>
                </a:ln>
                <a:solidFill>
                  <a:schemeClr val="tx1"/>
                </a:solidFill>
                <a:effectLst/>
                <a:uLnTx/>
                <a:uFillTx/>
                <a:latin typeface="+mn-lt"/>
                <a:ea typeface="+mn-ea"/>
                <a:cs typeface="+mn-cs"/>
              </a:rPr>
              <a:t>）注意事项</a:t>
            </a:r>
            <a:endParaRPr kumimoji="0" lang="zh-CN" altLang="zh-CN" sz="16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110000"/>
              </a:lnSpc>
              <a:spcBef>
                <a:spcPts val="75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solidFill>
                  <a:schemeClr val="tx1"/>
                </a:solidFill>
                <a:effectLst/>
                <a:uLnTx/>
                <a:uFillTx/>
                <a:latin typeface="+mn-lt"/>
                <a:ea typeface="+mn-ea"/>
                <a:cs typeface="+mn-cs"/>
              </a:rPr>
              <a:t>* </a:t>
            </a:r>
            <a:r>
              <a:rPr kumimoji="0" lang="zh-CN" altLang="zh-CN" sz="1600" b="0" i="0" u="none" strike="noStrike" kern="1200" cap="none" spc="0" normalizeH="0" baseline="0" noProof="0" dirty="0">
                <a:ln>
                  <a:noFill/>
                </a:ln>
                <a:solidFill>
                  <a:schemeClr val="tx1"/>
                </a:solidFill>
                <a:effectLst/>
                <a:uLnTx/>
                <a:uFillTx/>
                <a:latin typeface="+mn-lt"/>
                <a:ea typeface="+mn-ea"/>
                <a:cs typeface="+mn-cs"/>
              </a:rPr>
              <a:t>需要预约自修座位的读者，必须先预约入馆，然后再进行座位预约。入馆后，找到你所预约的座位，扫描座位上的二维码签到入座；离开座位时，需再次扫描座位上的二维码进行签退。</a:t>
            </a:r>
            <a:endParaRPr kumimoji="0" lang="zh-CN" altLang="zh-CN" sz="16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110000"/>
              </a:lnSpc>
              <a:spcBef>
                <a:spcPts val="75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solidFill>
                  <a:schemeClr val="tx1"/>
                </a:solidFill>
                <a:effectLst/>
                <a:uLnTx/>
                <a:uFillTx/>
                <a:latin typeface="+mn-lt"/>
                <a:ea typeface="+mn-ea"/>
                <a:cs typeface="+mn-cs"/>
              </a:rPr>
              <a:t>* </a:t>
            </a:r>
            <a:r>
              <a:rPr kumimoji="0" lang="zh-CN" altLang="zh-CN" sz="1600" b="0" i="0" u="none" strike="noStrike" kern="1200" cap="none" spc="0" normalizeH="0" baseline="0" noProof="0" dirty="0">
                <a:ln>
                  <a:noFill/>
                </a:ln>
                <a:solidFill>
                  <a:schemeClr val="tx1"/>
                </a:solidFill>
                <a:effectLst/>
                <a:uLnTx/>
                <a:uFillTx/>
                <a:latin typeface="+mn-lt"/>
                <a:ea typeface="+mn-ea"/>
                <a:cs typeface="+mn-cs"/>
              </a:rPr>
              <a:t>座位预约的读者在扫码入座时，如果二维码长时间无法识别，请读者在违约前取消预约，另外再约其它座位。</a:t>
            </a:r>
            <a:endParaRPr kumimoji="0" lang="zh-CN" altLang="zh-CN" sz="1600" b="0" i="0" u="none" strike="noStrike" kern="1200" cap="none" spc="0" normalizeH="0" baseline="0" noProof="0" dirty="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标题 2"/>
          <p:cNvSpPr>
            <a:spLocks noGrp="1"/>
          </p:cNvSpPr>
          <p:nvPr>
            <p:ph type="title"/>
          </p:nvPr>
        </p:nvSpPr>
        <p:spPr>
          <a:xfrm>
            <a:off x="504825" y="950595"/>
            <a:ext cx="6411913" cy="685800"/>
          </a:xfrm>
        </p:spPr>
        <p:txBody>
          <a:bodyPr vert="horz" wrap="square" lIns="68558" tIns="34289" rIns="68558" bIns="34289" numCol="1" rtlCol="0" anchor="ctr" anchorCtr="0" compatLnSpc="1">
            <a:normAutofit/>
          </a:bodyPr>
          <a:lstStyle/>
          <a:p>
            <a:pPr marL="0" marR="0" lvl="0" indent="0" algn="l" defTabSz="685800" rtl="0" eaLnBrk="1" fontAlgn="auto" latinLnBrk="0" hangingPunct="1">
              <a:lnSpc>
                <a:spcPct val="90000"/>
              </a:lnSpc>
              <a:spcBef>
                <a:spcPct val="20000"/>
              </a:spcBef>
              <a:spcAft>
                <a:spcPts val="0"/>
              </a:spcAft>
              <a:buClr>
                <a:srgbClr val="31B6FD"/>
              </a:buClr>
              <a:buSzTx/>
              <a:buFontTx/>
              <a:buNone/>
              <a:defRPr/>
            </a:pPr>
            <a:r>
              <a:rPr kumimoji="0" lang="en-US" altLang="zh-CN"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rPr>
              <a:t>5.</a:t>
            </a:r>
            <a:r>
              <a:rPr kumimoji="0" lang="zh-CN" altLang="en-US"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rPr>
              <a:t>图书馆座位预约系统使用说明</a:t>
            </a:r>
            <a:endParaRPr kumimoji="0" lang="zh-CN" altLang="en-US" sz="24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mn-ea"/>
            </a:endParaRPr>
          </a:p>
        </p:txBody>
      </p:sp>
      <p:sp>
        <p:nvSpPr>
          <p:cNvPr id="138244" name="Rectangle 2"/>
          <p:cNvSpPr txBox="1"/>
          <p:nvPr/>
        </p:nvSpPr>
        <p:spPr>
          <a:xfrm>
            <a:off x="395288" y="282258"/>
            <a:ext cx="8229600" cy="595312"/>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3600" b="1" dirty="0">
                <a:latin typeface="华文中宋" panose="02010600040101010101" pitchFamily="2" charset="-122"/>
                <a:ea typeface="华文中宋" panose="02010600040101010101" pitchFamily="2" charset="-122"/>
              </a:rPr>
              <a:t>四、</a:t>
            </a:r>
            <a:r>
              <a:rPr lang="zh-CN" altLang="zh-CN" sz="3600" b="1" dirty="0">
                <a:latin typeface="华文中宋" panose="02010600040101010101" pitchFamily="2" charset="-122"/>
                <a:ea typeface="华文中宋" panose="02010600040101010101" pitchFamily="2" charset="-122"/>
              </a:rPr>
              <a:t>图书馆空间与安全管理</a:t>
            </a:r>
            <a:endParaRPr lang="zh-CN" altLang="en-US" sz="3600" b="1" dirty="0">
              <a:latin typeface="华文中宋" panose="02010600040101010101" pitchFamily="2" charset="-122"/>
              <a:ea typeface="华文中宋" panose="02010600040101010101" pitchFamily="2"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3" name="内容占位符 2"/>
          <p:cNvSpPr>
            <a:spLocks noGrp="1" noChangeArrowheads="1"/>
          </p:cNvSpPr>
          <p:nvPr>
            <p:ph idx="1"/>
          </p:nvPr>
        </p:nvSpPr>
        <p:spPr>
          <a:xfrm>
            <a:off x="867410" y="1332865"/>
            <a:ext cx="7408863" cy="3186113"/>
          </a:xfrm>
        </p:spPr>
        <p:txBody>
          <a:bodyPr vert="horz" wrap="square" lIns="68558" tIns="34289" rIns="68558" bIns="34289" numCol="1" rtlCol="0" anchor="t" anchorCtr="0" compatLnSpc="1">
            <a:normAutofit fontScale="82500" lnSpcReduction="20000"/>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3395"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6.</a:t>
            </a:r>
            <a:r>
              <a:rPr kumimoji="0" lang="zh-CN" altLang="en-US" sz="3395"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消防安全注意事项</a:t>
            </a:r>
            <a:endParaRPr kumimoji="0" lang="zh-CN" altLang="en-US" sz="41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留心观察消防指示灯位置、消防安全通道走向、消防器材放置地点；</a:t>
            </a: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注意用电安全，不乱接乱拉电线，不乱用电器；</a:t>
            </a: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图书馆内禁止吸烟，禁止使用明火；</a:t>
            </a: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685800" rtl="0" eaLnBrk="1" fontAlgn="auto" latinLnBrk="0" hangingPunct="1">
              <a:lnSpc>
                <a:spcPct val="110000"/>
              </a:lnSpc>
              <a:spcBef>
                <a:spcPts val="750"/>
              </a:spcBef>
              <a:spcAft>
                <a:spcPts val="0"/>
              </a:spcAft>
              <a:buClrTx/>
              <a:buSzTx/>
              <a:buFont typeface="Arial" panose="020B0604020202020204" pitchFamily="34" charset="0"/>
              <a:buChar char="•"/>
              <a:defRPr/>
            </a:pPr>
            <a:r>
              <a:rPr kumimoji="0" lang="zh-CN" altLang="en-US" sz="2100" b="0" i="0" u="none" strike="noStrike" kern="1200" cap="none" spc="0" normalizeH="0" baseline="0" noProof="0" dirty="0" smtClean="0">
                <a:ln>
                  <a:noFill/>
                </a:ln>
                <a:solidFill>
                  <a:schemeClr val="tx1"/>
                </a:solidFill>
                <a:effectLst/>
                <a:uLnTx/>
                <a:uFillTx/>
                <a:latin typeface="+mn-lt"/>
                <a:ea typeface="+mn-ea"/>
                <a:cs typeface="+mn-cs"/>
              </a:rPr>
              <a:t>遇到突发事件，冷静沉着应对，及时报告工作人员，配合工作人员安排，有序撤离。</a:t>
            </a:r>
            <a:endParaRPr kumimoji="0" lang="zh-CN" altLang="en-US" sz="21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39267" name="Rectangle 2"/>
          <p:cNvSpPr txBox="1"/>
          <p:nvPr/>
        </p:nvSpPr>
        <p:spPr>
          <a:xfrm>
            <a:off x="468313" y="465138"/>
            <a:ext cx="8229600" cy="595312"/>
          </a:xfrm>
          <a:prstGeom prst="rect">
            <a:avLst/>
          </a:prstGeom>
          <a:noFill/>
          <a:ln w="9525">
            <a:noFill/>
          </a:ln>
        </p:spPr>
        <p:txBody>
          <a:bodyPr lIns="91410" tIns="45705" rIns="91410" bIns="45705" anchor="ct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3600" b="1" dirty="0">
                <a:latin typeface="华文中宋" panose="02010600040101010101" pitchFamily="2" charset="-122"/>
                <a:ea typeface="华文中宋" panose="02010600040101010101" pitchFamily="2" charset="-122"/>
              </a:rPr>
              <a:t>四、</a:t>
            </a:r>
            <a:r>
              <a:rPr lang="zh-CN" altLang="zh-CN" sz="3600" b="1" dirty="0">
                <a:latin typeface="华文中宋" panose="02010600040101010101" pitchFamily="2" charset="-122"/>
                <a:ea typeface="华文中宋" panose="02010600040101010101" pitchFamily="2" charset="-122"/>
              </a:rPr>
              <a:t>图书馆空间与安全管理</a:t>
            </a:r>
            <a:endParaRPr lang="zh-CN" altLang="en-US" sz="3600" b="1" dirty="0">
              <a:latin typeface="华文中宋" panose="02010600040101010101" pitchFamily="2" charset="-122"/>
              <a:ea typeface="华文中宋" panose="02010600040101010101" pitchFamily="2"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0290" name="Rectangle 3"/>
          <p:cNvSpPr>
            <a:spLocks noGrp="1"/>
          </p:cNvSpPr>
          <p:nvPr>
            <p:ph idx="1"/>
          </p:nvPr>
        </p:nvSpPr>
        <p:spPr>
          <a:xfrm>
            <a:off x="2303463" y="1600200"/>
            <a:ext cx="6013450" cy="1944688"/>
          </a:xfrm>
        </p:spPr>
        <p:txBody>
          <a:bodyPr vert="horz" wrap="square" lIns="68558" tIns="34289" rIns="68558" bIns="34289" anchor="t"/>
          <a:p>
            <a:pPr marL="0" indent="0" eaLnBrk="1" hangingPunct="1">
              <a:buNone/>
            </a:pPr>
            <a:r>
              <a:rPr lang="zh-CN" altLang="en-US" sz="12000" dirty="0">
                <a:solidFill>
                  <a:srgbClr val="AE0E02"/>
                </a:solidFill>
                <a:latin typeface="Wingdings" panose="05000000000000000000" pitchFamily="2" charset="2"/>
                <a:ea typeface="华文新魏" panose="02010800040101010101" pitchFamily="2" charset="-122"/>
              </a:rPr>
              <a:t>谢谢！</a:t>
            </a:r>
            <a:endParaRPr lang="zh-CN" altLang="en-US" sz="12000" dirty="0">
              <a:solidFill>
                <a:srgbClr val="AE0E02"/>
              </a:solidFill>
              <a:latin typeface="Wingdings" panose="05000000000000000000" pitchFamily="2" charset="2"/>
              <a:ea typeface="华文新魏" panose="02010800040101010101" pitchFamily="2" charset="-122"/>
            </a:endParaRPr>
          </a:p>
        </p:txBody>
      </p:sp>
      <p:sp>
        <p:nvSpPr>
          <p:cNvPr id="140291" name="灯片编号占位符 1"/>
          <p:cNvSpPr txBox="1">
            <a:spLocks noGrp="1"/>
          </p:cNvSpPr>
          <p:nvPr>
            <p:ph type="sldNum" sz="quarter" idx="12"/>
          </p:nvPr>
        </p:nvSpPr>
        <p:spPr>
          <a:xfrm>
            <a:off x="6457950" y="4767263"/>
            <a:ext cx="2057400" cy="274637"/>
          </a:xfrm>
          <a:noFill/>
          <a:ln>
            <a:noFill/>
          </a:ln>
        </p:spPr>
        <p:txBody>
          <a:bodyPr lIns="68558" tIns="34289" rIns="68558" bIns="34289" anchor="ctr"/>
          <a:p>
            <a:pPr marL="0" indent="0" algn="r" defTabSz="914400" eaLnBrk="1" hangingPunct="1">
              <a:lnSpc>
                <a:spcPct val="100000"/>
              </a:lnSpc>
              <a:spcBef>
                <a:spcPct val="0"/>
              </a:spcBef>
              <a:buNone/>
            </a:pPr>
            <a:fld id="{9A0DB2DC-4C9A-4742-B13C-FB6460FD3503}" type="slidenum">
              <a:rPr lang="zh-CN" altLang="en-US" sz="1000" dirty="0">
                <a:solidFill>
                  <a:srgbClr val="898989"/>
                </a:solidFill>
                <a:latin typeface="Times New Roman" panose="02020603050405020304" pitchFamily="18" charset="0"/>
                <a:ea typeface="MS PMincho" panose="02020600040205080304" pitchFamily="18" charset="-128"/>
              </a:rPr>
            </a:fld>
            <a:endParaRPr lang="zh-CN" altLang="en-US" sz="1000" dirty="0">
              <a:solidFill>
                <a:srgbClr val="898989"/>
              </a:solidFill>
              <a:latin typeface="Times New Roman" panose="02020603050405020304" pitchFamily="18" charset="0"/>
              <a:ea typeface="MS PMincho" panose="02020600040205080304" pitchFamily="18"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50" name="Rectangle 2"/>
          <p:cNvSpPr>
            <a:spLocks noGrp="1"/>
          </p:cNvSpPr>
          <p:nvPr>
            <p:ph type="title"/>
          </p:nvPr>
        </p:nvSpPr>
        <p:spPr>
          <a:xfrm>
            <a:off x="395288" y="334963"/>
            <a:ext cx="8229600" cy="647700"/>
          </a:xfrm>
        </p:spPr>
        <p:txBody>
          <a:bodyPr vert="horz" wrap="square" lIns="68558" tIns="34289" rIns="68558" bIns="34289" anchor="ctr"/>
          <a:p>
            <a:pPr eaLnBrk="1" hangingPunct="1"/>
            <a:r>
              <a:rPr lang="zh-CN" altLang="zh-CN" sz="3600" b="1" dirty="0">
                <a:latin typeface="华文中宋" panose="02010600040101010101" pitchFamily="2" charset="-122"/>
                <a:ea typeface="华文中宋" panose="02010600040101010101" pitchFamily="2" charset="-122"/>
              </a:rPr>
              <a:t>一、图书馆概况</a:t>
            </a:r>
            <a:endParaRPr lang="zh-CN" altLang="zh-CN" sz="3600" b="1" dirty="0">
              <a:latin typeface="华文中宋" panose="02010600040101010101" pitchFamily="2" charset="-122"/>
              <a:ea typeface="华文中宋" panose="02010600040101010101" pitchFamily="2" charset="-122"/>
            </a:endParaRPr>
          </a:p>
        </p:txBody>
      </p:sp>
      <p:sp>
        <p:nvSpPr>
          <p:cNvPr id="78851" name="矩形 2"/>
          <p:cNvSpPr/>
          <p:nvPr/>
        </p:nvSpPr>
        <p:spPr>
          <a:xfrm>
            <a:off x="540703" y="982663"/>
            <a:ext cx="3365500" cy="520700"/>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r>
              <a:rPr lang="en-US" altLang="zh-CN" sz="28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zh-CN" sz="28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rPr>
              <a:t>、机构</a:t>
            </a:r>
            <a:r>
              <a:rPr lang="zh-CN" altLang="en-US" sz="28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rPr>
              <a:t>及</a:t>
            </a:r>
            <a:r>
              <a:rPr lang="zh-CN" altLang="zh-CN" sz="2800" b="1" dirty="0">
                <a:solidFill>
                  <a:srgbClr val="8A0DA3"/>
                </a:solidFill>
                <a:latin typeface="华文中宋" panose="02010600040101010101" pitchFamily="2" charset="-122"/>
                <a:ea typeface="华文中宋" panose="02010600040101010101" pitchFamily="2" charset="-122"/>
                <a:cs typeface="华文中宋" panose="02010600040101010101" pitchFamily="2" charset="-122"/>
              </a:rPr>
              <a:t>库室分布</a:t>
            </a:r>
            <a:r>
              <a:rPr lang="zh-CN" altLang="en-US" sz="28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rPr>
              <a:t>  </a:t>
            </a:r>
            <a:endParaRPr lang="en-US" altLang="zh-CN" sz="28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1" name="棱台 10"/>
          <p:cNvSpPr/>
          <p:nvPr/>
        </p:nvSpPr>
        <p:spPr>
          <a:xfrm>
            <a:off x="1439863" y="2189163"/>
            <a:ext cx="938213" cy="379413"/>
          </a:xfrm>
          <a:prstGeom prst="beve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ts val="675"/>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000000"/>
                </a:solidFill>
                <a:effectLst/>
                <a:uLnTx/>
                <a:uFillTx/>
                <a:latin typeface="宋体" panose="02010600030101010101" pitchFamily="2" charset="-122"/>
                <a:ea typeface="+mn-ea"/>
                <a:cs typeface="Arial" panose="020B0604020202020204" pitchFamily="34" charset="0"/>
                <a:sym typeface="Times New Roman" panose="02020603050405020304" pitchFamily="18" charset="0"/>
              </a:rPr>
              <a:t>四楼</a:t>
            </a:r>
            <a:endParaRPr kumimoji="0" lang="zh-CN" altLang="en-US" sz="1800" b="1" i="0" u="none" strike="noStrike" kern="1200" cap="none" spc="0" normalizeH="0" baseline="0" noProof="0" dirty="0">
              <a:ln>
                <a:noFill/>
              </a:ln>
              <a:solidFill>
                <a:srgbClr val="000000"/>
              </a:solidFill>
              <a:effectLst/>
              <a:uLnTx/>
              <a:uFillTx/>
              <a:latin typeface="宋体" panose="02010600030101010101" pitchFamily="2" charset="-122"/>
              <a:ea typeface="+mn-ea"/>
              <a:cs typeface="Times New Roman" panose="02020603050405020304" pitchFamily="18" charset="0"/>
              <a:sym typeface="Times New Roman" panose="02020603050405020304" pitchFamily="18" charset="0"/>
            </a:endParaRPr>
          </a:p>
        </p:txBody>
      </p:sp>
      <p:sp>
        <p:nvSpPr>
          <p:cNvPr id="12" name="棱台 11"/>
          <p:cNvSpPr/>
          <p:nvPr/>
        </p:nvSpPr>
        <p:spPr>
          <a:xfrm>
            <a:off x="1439863" y="3116263"/>
            <a:ext cx="938213" cy="379413"/>
          </a:xfrm>
          <a:prstGeom prst="beve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ts val="675"/>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000000"/>
                </a:solidFill>
                <a:effectLst/>
                <a:uLnTx/>
                <a:uFillTx/>
                <a:latin typeface="宋体" panose="02010600030101010101" pitchFamily="2" charset="-122"/>
                <a:ea typeface="+mn-ea"/>
                <a:cs typeface="Arial" panose="020B0604020202020204" pitchFamily="34" charset="0"/>
                <a:sym typeface="Times New Roman" panose="02020603050405020304" pitchFamily="18" charset="0"/>
              </a:rPr>
              <a:t>五楼</a:t>
            </a:r>
            <a:endParaRPr kumimoji="0" lang="zh-CN" altLang="en-US" sz="1800" b="1" i="0" u="none" strike="noStrike" kern="1200" cap="none" spc="0" normalizeH="0" baseline="0" noProof="0" dirty="0">
              <a:ln>
                <a:noFill/>
              </a:ln>
              <a:solidFill>
                <a:srgbClr val="000000"/>
              </a:solidFill>
              <a:effectLst/>
              <a:uLnTx/>
              <a:uFillTx/>
              <a:latin typeface="宋体" panose="02010600030101010101" pitchFamily="2" charset="-122"/>
              <a:ea typeface="+mn-ea"/>
              <a:cs typeface="Times New Roman" panose="02020603050405020304" pitchFamily="18" charset="0"/>
              <a:sym typeface="Times New Roman" panose="02020603050405020304" pitchFamily="18" charset="0"/>
            </a:endParaRPr>
          </a:p>
        </p:txBody>
      </p:sp>
      <p:sp>
        <p:nvSpPr>
          <p:cNvPr id="13" name="棱台 12"/>
          <p:cNvSpPr/>
          <p:nvPr/>
        </p:nvSpPr>
        <p:spPr>
          <a:xfrm>
            <a:off x="1439863" y="4094163"/>
            <a:ext cx="938213" cy="379413"/>
          </a:xfrm>
          <a:prstGeom prst="beve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ts val="675"/>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000000"/>
                </a:solidFill>
                <a:effectLst/>
                <a:uLnTx/>
                <a:uFillTx/>
                <a:latin typeface="宋体" panose="02010600030101010101" pitchFamily="2" charset="-122"/>
                <a:ea typeface="+mn-ea"/>
                <a:cs typeface="Arial" panose="020B0604020202020204" pitchFamily="34" charset="0"/>
                <a:sym typeface="Times New Roman" panose="02020603050405020304" pitchFamily="18" charset="0"/>
              </a:rPr>
              <a:t>六楼</a:t>
            </a:r>
            <a:endParaRPr kumimoji="0" lang="zh-CN" altLang="en-US" sz="1800" b="1" i="0" u="none" strike="noStrike" kern="1200" cap="none" spc="0" normalizeH="0" baseline="0" noProof="0" dirty="0">
              <a:ln>
                <a:noFill/>
              </a:ln>
              <a:solidFill>
                <a:srgbClr val="000000"/>
              </a:solidFill>
              <a:effectLst/>
              <a:uLnTx/>
              <a:uFillTx/>
              <a:latin typeface="宋体" panose="02010600030101010101" pitchFamily="2" charset="-122"/>
              <a:ea typeface="+mn-ea"/>
              <a:cs typeface="Times New Roman" panose="02020603050405020304" pitchFamily="18" charset="0"/>
              <a:sym typeface="Times New Roman" panose="02020603050405020304" pitchFamily="18" charset="0"/>
            </a:endParaRPr>
          </a:p>
        </p:txBody>
      </p:sp>
      <p:sp>
        <p:nvSpPr>
          <p:cNvPr id="14" name="竖卷形 13"/>
          <p:cNvSpPr/>
          <p:nvPr/>
        </p:nvSpPr>
        <p:spPr>
          <a:xfrm>
            <a:off x="287338" y="2189163"/>
            <a:ext cx="588963" cy="219075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9900CC"/>
                </a:solidFill>
                <a:effectLst/>
                <a:uLnTx/>
                <a:uFillTx/>
                <a:latin typeface="+mn-lt"/>
                <a:ea typeface="+mn-ea"/>
                <a:cs typeface="+mn-cs"/>
              </a:rPr>
              <a:t>福</a:t>
            </a:r>
            <a:endParaRPr kumimoji="0" lang="en-US" altLang="zh-CN" sz="2400" b="1" i="0" u="none" strike="noStrike" kern="1200" cap="none" spc="0" normalizeH="0" baseline="0" noProof="0" dirty="0">
              <a:ln>
                <a:noFill/>
              </a:ln>
              <a:solidFill>
                <a:srgbClr val="9900CC"/>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9900CC"/>
                </a:solidFill>
                <a:effectLst/>
                <a:uLnTx/>
                <a:uFillTx/>
                <a:latin typeface="+mn-lt"/>
                <a:ea typeface="+mn-ea"/>
                <a:cs typeface="+mn-cs"/>
              </a:rPr>
              <a:t>慧</a:t>
            </a:r>
            <a:endParaRPr kumimoji="0" lang="en-US" altLang="zh-CN" sz="2400" b="1" i="0" u="none" strike="noStrike" kern="1200" cap="none" spc="0" normalizeH="0" baseline="0" noProof="0" dirty="0">
              <a:ln>
                <a:noFill/>
              </a:ln>
              <a:solidFill>
                <a:srgbClr val="9900CC"/>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9900CC"/>
                </a:solidFill>
                <a:effectLst/>
                <a:uLnTx/>
                <a:uFillTx/>
                <a:latin typeface="+mn-lt"/>
                <a:ea typeface="+mn-ea"/>
                <a:cs typeface="+mn-cs"/>
              </a:rPr>
              <a:t>图</a:t>
            </a:r>
            <a:endParaRPr kumimoji="0" lang="en-US" altLang="zh-CN" sz="2400" b="1" i="0" u="none" strike="noStrike" kern="1200" cap="none" spc="0" normalizeH="0" baseline="0" noProof="0" dirty="0">
              <a:ln>
                <a:noFill/>
              </a:ln>
              <a:solidFill>
                <a:srgbClr val="9900CC"/>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9900CC"/>
                </a:solidFill>
                <a:effectLst/>
                <a:uLnTx/>
                <a:uFillTx/>
                <a:latin typeface="+mn-lt"/>
                <a:ea typeface="+mn-ea"/>
                <a:cs typeface="+mn-cs"/>
              </a:rPr>
              <a:t>书</a:t>
            </a:r>
            <a:endParaRPr kumimoji="0" lang="en-US" altLang="zh-CN" sz="2400" b="1" i="0" u="none" strike="noStrike" kern="1200" cap="none" spc="0" normalizeH="0" baseline="0" noProof="0" dirty="0">
              <a:ln>
                <a:noFill/>
              </a:ln>
              <a:solidFill>
                <a:srgbClr val="9900CC"/>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9900CC"/>
                </a:solidFill>
                <a:effectLst/>
                <a:uLnTx/>
                <a:uFillTx/>
                <a:latin typeface="+mn-lt"/>
                <a:ea typeface="+mn-ea"/>
                <a:cs typeface="+mn-cs"/>
              </a:rPr>
              <a:t>馆</a:t>
            </a:r>
            <a:endParaRPr kumimoji="0" lang="zh-CN" alt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2" name="圆角矩形 1"/>
          <p:cNvSpPr/>
          <p:nvPr/>
        </p:nvSpPr>
        <p:spPr>
          <a:xfrm>
            <a:off x="2965450" y="1708150"/>
            <a:ext cx="5927725" cy="103505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文科书库</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1</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：藏有中文</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文科</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图书（A-H2类），开架借阅。</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外文书库：藏有英、日、俄、法等外文书刊，开架借阅。</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考研自习室：专供考研学生使用</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圆角矩形 15"/>
          <p:cNvSpPr/>
          <p:nvPr/>
        </p:nvSpPr>
        <p:spPr>
          <a:xfrm>
            <a:off x="2962275" y="2630170"/>
            <a:ext cx="5926455" cy="1353185"/>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文科书库</a:t>
            </a:r>
            <a:r>
              <a:rPr kumimoji="0" lang="en-US" altLang="zh-CN" sz="1800" b="0" i="0" u="none" strike="noStrike" kern="1200" cap="none" spc="0" normalizeH="0" baseline="0" noProof="0" dirty="0">
                <a:ln>
                  <a:noFill/>
                </a:ln>
                <a:solidFill>
                  <a:schemeClr val="tx1"/>
                </a:solidFill>
                <a:effectLst/>
                <a:uLnTx/>
                <a:uFillTx/>
                <a:latin typeface="+mn-lt"/>
                <a:ea typeface="+mn-ea"/>
                <a:cs typeface="+mn-cs"/>
              </a:rPr>
              <a:t>2</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：藏有中文文科图书（H3-K类），索书号衔 </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                    接四楼的文科图书，开架借阅。</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基础教育书库</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藏有基础教育类图书共一万二千多种，</a:t>
            </a:r>
            <a:endParaRPr kumimoji="0" lang="zh-CN" alt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                         五万五千多册。</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圆角矩形 16"/>
          <p:cNvSpPr/>
          <p:nvPr/>
        </p:nvSpPr>
        <p:spPr>
          <a:xfrm>
            <a:off x="2962275" y="3879850"/>
            <a:ext cx="5926138" cy="808038"/>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1800" b="0" i="0" u="none" strike="noStrike" kern="1200" cap="none" spc="0" normalizeH="0" baseline="0" noProof="0" dirty="0">
                <a:ln>
                  <a:noFill/>
                </a:ln>
                <a:solidFill>
                  <a:schemeClr val="tx1"/>
                </a:solidFill>
                <a:effectLst/>
                <a:uLnTx/>
                <a:uFillTx/>
                <a:latin typeface="+mn-lt"/>
                <a:ea typeface="+mn-ea"/>
                <a:cs typeface="+mn-cs"/>
              </a:rPr>
              <a:t>理科书库</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分三个库室，藏有理工科图书（N-Z类），开</a:t>
            </a:r>
            <a:endParaRPr kumimoji="0" lang="en-US"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                  </a:t>
            </a:r>
            <a:r>
              <a:rPr kumimoji="0" lang="zh-CN" altLang="zh-CN" sz="1800" b="0" i="0" u="none" strike="noStrike" kern="1200" cap="none" spc="0" normalizeH="0" baseline="0" noProof="0" dirty="0">
                <a:ln>
                  <a:noFill/>
                </a:ln>
                <a:solidFill>
                  <a:schemeClr val="tx1"/>
                </a:solidFill>
                <a:effectLst/>
                <a:uLnTx/>
                <a:uFillTx/>
                <a:latin typeface="+mn-lt"/>
                <a:ea typeface="+mn-ea"/>
                <a:cs typeface="+mn-cs"/>
              </a:rPr>
              <a:t>架借阅。</a:t>
            </a:r>
            <a:endParaRPr kumimoji="0" lang="zh-CN" altLang="zh-CN"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000000"/>
                                          </p:val>
                                        </p:tav>
                                        <p:tav tm="100000">
                                          <p:val>
                                            <p:strVal val="#ppt_w"/>
                                          </p:val>
                                        </p:tav>
                                      </p:tavLst>
                                    </p:anim>
                                    <p:anim calcmode="lin" valueType="num">
                                      <p:cBhvr>
                                        <p:cTn id="8" dur="500" fill="hold"/>
                                        <p:tgtEl>
                                          <p:spTgt spid="2"/>
                                        </p:tgtEl>
                                        <p:attrNameLst>
                                          <p:attrName>ppt_h</p:attrName>
                                        </p:attrNameLst>
                                      </p:cBhvr>
                                      <p:tavLst>
                                        <p:tav tm="0">
                                          <p:val>
                                            <p:fltVal val="0.000000"/>
                                          </p:val>
                                        </p:tav>
                                        <p:tav tm="100000">
                                          <p:val>
                                            <p:strVal val="#ppt_h"/>
                                          </p:val>
                                        </p:tav>
                                      </p:tavLst>
                                    </p:anim>
                                    <p:animEffect transition="in" filter="fade">
                                      <p:cBhvr>
                                        <p:cTn id="9" dur="500"/>
                                        <p:tgtEl>
                                          <p:spTgt spid="2"/>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000000"/>
                                          </p:val>
                                        </p:tav>
                                        <p:tav tm="100000">
                                          <p:val>
                                            <p:strVal val="#ppt_w"/>
                                          </p:val>
                                        </p:tav>
                                      </p:tavLst>
                                    </p:anim>
                                    <p:anim calcmode="lin" valueType="num">
                                      <p:cBhvr>
                                        <p:cTn id="16" dur="500" fill="hold"/>
                                        <p:tgtEl>
                                          <p:spTgt spid="16"/>
                                        </p:tgtEl>
                                        <p:attrNameLst>
                                          <p:attrName>ppt_h</p:attrName>
                                        </p:attrNameLst>
                                      </p:cBhvr>
                                      <p:tavLst>
                                        <p:tav tm="0">
                                          <p:val>
                                            <p:fltVal val="0.000000"/>
                                          </p:val>
                                        </p:tav>
                                        <p:tav tm="100000">
                                          <p:val>
                                            <p:strVal val="#ppt_h"/>
                                          </p:val>
                                        </p:tav>
                                      </p:tavLst>
                                    </p:anim>
                                    <p:animEffect transition="in" filter="fade">
                                      <p:cBhvr>
                                        <p:cTn id="17" dur="500"/>
                                        <p:tgtEl>
                                          <p:spTgt spid="16"/>
                                        </p:tgtEl>
                                      </p:cBhvr>
                                    </p:animEffect>
                                  </p:child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000000"/>
                                          </p:val>
                                        </p:tav>
                                        <p:tav tm="100000">
                                          <p:val>
                                            <p:strVal val="#ppt_w"/>
                                          </p:val>
                                        </p:tav>
                                      </p:tavLst>
                                    </p:anim>
                                    <p:anim calcmode="lin" valueType="num">
                                      <p:cBhvr>
                                        <p:cTn id="24" dur="500" fill="hold"/>
                                        <p:tgtEl>
                                          <p:spTgt spid="17"/>
                                        </p:tgtEl>
                                        <p:attrNameLst>
                                          <p:attrName>ppt_h</p:attrName>
                                        </p:attrNameLst>
                                      </p:cBhvr>
                                      <p:tavLst>
                                        <p:tav tm="0">
                                          <p:val>
                                            <p:fltVal val="0.000000"/>
                                          </p:val>
                                        </p:tav>
                                        <p:tav tm="100000">
                                          <p:val>
                                            <p:strVal val="#ppt_h"/>
                                          </p:val>
                                        </p:tav>
                                      </p:tavLst>
                                    </p:anim>
                                    <p:animEffect transition="in" filter="fade">
                                      <p:cBhvr>
                                        <p:cTn id="25" dur="500"/>
                                        <p:tgtEl>
                                          <p:spTgt spid="17"/>
                                        </p:tgtEl>
                                      </p:cBhvr>
                                    </p:animEffect>
                                  </p:childTnLst>
                                </p:cTn>
                              </p:par>
                            </p:childTnLst>
                          </p:cTn>
                        </p:par>
                      </p:childTnLst>
                    </p:cTn>
                  </p:par>
                </p:childTnLst>
              </p:cTn>
              <p:nextCondLst>
                <p:cond evt="onClick" delay="0">
                  <p:tgtEl>
                    <p:spTgt spid="13"/>
                  </p:tgtEl>
                </p:cond>
              </p:nextCondLst>
            </p:seq>
          </p:childTnLst>
        </p:cTn>
      </p:par>
    </p:tnLst>
    <p:bldLst>
      <p:bldP spid="2" grpId="0" animBg="1"/>
      <p:bldP spid="16" grpId="0" bldLvl="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4" name="标题 61441"/>
          <p:cNvSpPr>
            <a:spLocks noGrp="1"/>
          </p:cNvSpPr>
          <p:nvPr>
            <p:ph type="title"/>
          </p:nvPr>
        </p:nvSpPr>
        <p:spPr>
          <a:xfrm>
            <a:off x="468313" y="250825"/>
            <a:ext cx="8229600" cy="754063"/>
          </a:xfrm>
        </p:spPr>
        <p:txBody>
          <a:bodyPr vert="horz" wrap="square" lIns="68558" tIns="34289" rIns="68558" bIns="34289" anchor="ctr"/>
          <a:p>
            <a:pPr eaLnBrk="1" hangingPunct="1"/>
            <a:r>
              <a:rPr lang="zh-CN" altLang="zh-CN" sz="3600" b="1" dirty="0">
                <a:latin typeface="华文中宋" panose="02010600040101010101" pitchFamily="2" charset="-122"/>
                <a:ea typeface="华文中宋" panose="02010600040101010101" pitchFamily="2" charset="-122"/>
              </a:rPr>
              <a:t>一、图书馆概况</a:t>
            </a:r>
            <a:endParaRPr lang="zh-CN" altLang="zh-CN" sz="3600" b="1" dirty="0">
              <a:latin typeface="华文中宋" panose="02010600040101010101" pitchFamily="2" charset="-122"/>
              <a:ea typeface="华文中宋" panose="02010600040101010101" pitchFamily="2" charset="-122"/>
            </a:endParaRPr>
          </a:p>
        </p:txBody>
      </p:sp>
      <p:sp>
        <p:nvSpPr>
          <p:cNvPr id="5" name="文本占位符 61442"/>
          <p:cNvSpPr txBox="1">
            <a:spLocks noChangeArrowheads="1"/>
          </p:cNvSpPr>
          <p:nvPr/>
        </p:nvSpPr>
        <p:spPr bwMode="auto">
          <a:xfrm>
            <a:off x="675640" y="1229995"/>
            <a:ext cx="4501515" cy="57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normAutofit/>
          </a:bodyPr>
          <a:lstStyle>
            <a:lvl1pPr marL="273050" indent="-273050" algn="l" rtl="0" eaLnBrk="0" fontAlgn="base" hangingPunct="0">
              <a:spcBef>
                <a:spcPct val="20000"/>
              </a:spcBef>
              <a:spcAft>
                <a:spcPct val="0"/>
              </a:spcAft>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580" indent="-273050" algn="l" rtl="0" eaLnBrk="0" fontAlgn="base" hangingPunct="0">
              <a:spcBef>
                <a:spcPct val="20000"/>
              </a:spcBef>
              <a:spcAft>
                <a:spcPct val="0"/>
              </a:spcAft>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980" indent="-228600" algn="l" rtl="0" eaLnBrk="0" fontAlgn="base" hangingPunct="0">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anose="05050102010706020507" pitchFamily="18" charset="2"/>
              <a:buChar char=""/>
              <a:defRPr kern="1200">
                <a:solidFill>
                  <a:schemeClr val="tx2"/>
                </a:solidFill>
                <a:latin typeface="+mn-lt"/>
                <a:ea typeface="+mn-ea"/>
                <a:cs typeface="+mn-cs"/>
              </a:defRPr>
            </a:lvl4pPr>
            <a:lvl5pPr marL="1462405" indent="-228600" algn="l" rtl="0" eaLnBrk="0" fontAlgn="base" hangingPunct="0">
              <a:spcBef>
                <a:spcPct val="20000"/>
              </a:spcBef>
              <a:spcAft>
                <a:spcPct val="0"/>
              </a:spcAft>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ct val="0"/>
              </a:spcBef>
              <a:spcAft>
                <a:spcPts val="0"/>
              </a:spcAft>
              <a:buClrTx/>
              <a:buSzTx/>
              <a:buFont typeface="Symbol" panose="05050102010706020507" pitchFamily="18" charset="2"/>
              <a:buNone/>
              <a:defRPr/>
            </a:pPr>
            <a:r>
              <a:rPr kumimoji="0" lang="en-US" altLang="zh-CN"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2</a:t>
            </a:r>
            <a:r>
              <a:rPr kumimoji="0" lang="zh-CN" altLang="zh-CN"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、机构</a:t>
            </a:r>
            <a:r>
              <a:rPr kumimoji="0" lang="zh-CN" altLang="en-US"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及</a:t>
            </a:r>
            <a:r>
              <a:rPr kumimoji="0" lang="zh-CN" altLang="zh-CN"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库室分布</a:t>
            </a:r>
            <a:endParaRPr kumimoji="0" lang="en-US" altLang="zh-CN" sz="2400" b="1" i="0" u="none" strike="noStrike" kern="1200" cap="none" spc="0" normalizeH="0" baseline="0" noProof="0" dirty="0" smtClean="0">
              <a:ln>
                <a:noFill/>
              </a:ln>
              <a:solidFill>
                <a:schemeClr val="tx2"/>
              </a:solidFill>
              <a:effectLst/>
              <a:uLnTx/>
              <a:uFillTx/>
              <a:latin typeface="+mn-ea"/>
              <a:ea typeface="+mn-ea"/>
              <a:cs typeface="+mn-cs"/>
            </a:endParaRPr>
          </a:p>
          <a:p>
            <a:pPr marL="274320" marR="0" lvl="0" indent="-274320" algn="l" defTabSz="914400" rtl="0" eaLnBrk="1" fontAlgn="auto" latinLnBrk="0" hangingPunct="1">
              <a:lnSpc>
                <a:spcPct val="100000"/>
              </a:lnSpc>
              <a:spcBef>
                <a:spcPct val="0"/>
              </a:spcBef>
              <a:spcAft>
                <a:spcPts val="0"/>
              </a:spcAft>
              <a:buClrTx/>
              <a:buSzTx/>
              <a:buFont typeface="Symbol" panose="05050102010706020507" pitchFamily="18" charset="2"/>
              <a:buNone/>
              <a:defRPr/>
            </a:pPr>
            <a:endParaRPr kumimoji="0" lang="en-US" altLang="zh-CN" sz="2400" b="1" i="0" u="none" strike="noStrike" kern="1200" cap="none" spc="0" normalizeH="0" baseline="0" noProof="0" dirty="0" smtClean="0">
              <a:ln>
                <a:noFill/>
              </a:ln>
              <a:solidFill>
                <a:schemeClr val="tx2"/>
              </a:solidFill>
              <a:effectLst/>
              <a:uLnTx/>
              <a:uFillTx/>
              <a:latin typeface="+mn-ea"/>
              <a:ea typeface="+mn-ea"/>
              <a:cs typeface="+mn-cs"/>
            </a:endParaRPr>
          </a:p>
        </p:txBody>
      </p:sp>
      <p:sp>
        <p:nvSpPr>
          <p:cNvPr id="2" name="横卷形 1"/>
          <p:cNvSpPr/>
          <p:nvPr/>
        </p:nvSpPr>
        <p:spPr>
          <a:xfrm>
            <a:off x="827088" y="2584450"/>
            <a:ext cx="2592388" cy="8128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9900CC"/>
                </a:solidFill>
                <a:effectLst/>
                <a:uLnTx/>
                <a:uFillTx/>
                <a:latin typeface="+mn-lt"/>
                <a:ea typeface="+mn-ea"/>
                <a:cs typeface="+mn-cs"/>
              </a:rPr>
              <a:t>严宽祜图书馆</a:t>
            </a:r>
            <a:endParaRPr kumimoji="0" lang="zh-CN" alt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4" name="圆角矩形 3"/>
          <p:cNvSpPr/>
          <p:nvPr/>
        </p:nvSpPr>
        <p:spPr>
          <a:xfrm>
            <a:off x="4148138" y="3336925"/>
            <a:ext cx="4527550" cy="7191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000000"/>
                </a:solidFill>
                <a:effectLst/>
                <a:uLnTx/>
                <a:uFillTx/>
                <a:latin typeface="华文楷体" panose="02010600040101010101" pitchFamily="2" charset="-122"/>
                <a:ea typeface="+mn-ea"/>
                <a:cs typeface="+mn-cs"/>
              </a:rPr>
              <a:t>图书：仅供阅览，一般不外借。</a:t>
            </a:r>
            <a:endParaRPr kumimoji="0" lang="zh-CN" altLang="en-US" sz="2000" b="0" i="0" u="none" strike="noStrike" kern="1200" cap="none" spc="0" normalizeH="0" baseline="0" noProof="0" dirty="0">
              <a:ln>
                <a:noFill/>
              </a:ln>
              <a:solidFill>
                <a:schemeClr val="lt1"/>
              </a:solidFill>
              <a:effectLst/>
              <a:uLnTx/>
              <a:uFillTx/>
              <a:latin typeface="+mn-lt"/>
              <a:ea typeface="+mn-ea"/>
              <a:cs typeface="+mn-cs"/>
            </a:endParaRPr>
          </a:p>
        </p:txBody>
      </p:sp>
      <p:sp>
        <p:nvSpPr>
          <p:cNvPr id="10" name="圆角矩形 9"/>
          <p:cNvSpPr/>
          <p:nvPr/>
        </p:nvSpPr>
        <p:spPr>
          <a:xfrm>
            <a:off x="4148138" y="2032000"/>
            <a:ext cx="4527550" cy="827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chemeClr val="tx1"/>
                </a:solidFill>
                <a:effectLst/>
                <a:uLnTx/>
                <a:uFillTx/>
                <a:latin typeface="+mn-lt"/>
                <a:ea typeface="+mn-ea"/>
                <a:cs typeface="+mn-cs"/>
              </a:rPr>
              <a:t>建筑：</a:t>
            </a:r>
            <a:r>
              <a:rPr kumimoji="0" lang="zh-CN" altLang="zh-CN" sz="2000" b="1" i="0" u="none" strike="noStrike" kern="1200" cap="none" spc="0" normalizeH="0" baseline="0" noProof="0" dirty="0">
                <a:ln>
                  <a:noFill/>
                </a:ln>
                <a:solidFill>
                  <a:schemeClr val="tx1"/>
                </a:solidFill>
                <a:effectLst/>
                <a:uLnTx/>
                <a:uFillTx/>
                <a:latin typeface="+mn-lt"/>
                <a:ea typeface="+mn-ea"/>
                <a:cs typeface="+mn-cs"/>
              </a:rPr>
              <a:t>一</a:t>
            </a:r>
            <a:r>
              <a:rPr kumimoji="0" lang="zh-CN" altLang="en-US" sz="2000" b="1" i="0" u="none" strike="noStrike" kern="1200" cap="none" spc="0" normalizeH="0" baseline="0" noProof="0" dirty="0">
                <a:ln>
                  <a:noFill/>
                </a:ln>
                <a:solidFill>
                  <a:schemeClr val="tx1"/>
                </a:solidFill>
                <a:effectLst/>
                <a:uLnTx/>
                <a:uFillTx/>
                <a:latin typeface="+mn-lt"/>
                <a:ea typeface="+mn-ea"/>
                <a:cs typeface="+mn-cs"/>
              </a:rPr>
              <a:t>层</a:t>
            </a:r>
            <a:r>
              <a:rPr kumimoji="0" lang="zh-CN" altLang="zh-CN" sz="2000" b="1" i="0" u="none" strike="noStrike" kern="1200" cap="none" spc="0" normalizeH="0" baseline="0" noProof="0" dirty="0">
                <a:ln>
                  <a:noFill/>
                </a:ln>
                <a:solidFill>
                  <a:schemeClr val="tx1"/>
                </a:solidFill>
                <a:effectLst/>
                <a:uLnTx/>
                <a:uFillTx/>
                <a:latin typeface="+mn-lt"/>
                <a:ea typeface="+mn-ea"/>
                <a:cs typeface="+mn-cs"/>
              </a:rPr>
              <a:t>是博物馆，</a:t>
            </a:r>
            <a:endParaRPr kumimoji="0" lang="en-US" altLang="zh-CN"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chemeClr val="tx1"/>
                </a:solidFill>
                <a:effectLst/>
                <a:uLnTx/>
                <a:uFillTx/>
                <a:latin typeface="+mn-lt"/>
                <a:ea typeface="+mn-ea"/>
                <a:cs typeface="+mn-cs"/>
              </a:rPr>
              <a:t>           </a:t>
            </a:r>
            <a:r>
              <a:rPr kumimoji="0" lang="zh-CN" altLang="zh-CN" sz="2000" b="1" i="0" u="none" strike="noStrike" kern="1200" cap="none" spc="0" normalizeH="0" baseline="0" noProof="0" dirty="0">
                <a:ln>
                  <a:noFill/>
                </a:ln>
                <a:solidFill>
                  <a:schemeClr val="tx1"/>
                </a:solidFill>
                <a:effectLst/>
                <a:uLnTx/>
                <a:uFillTx/>
                <a:latin typeface="+mn-lt"/>
                <a:ea typeface="+mn-ea"/>
                <a:cs typeface="+mn-cs"/>
              </a:rPr>
              <a:t>二</a:t>
            </a:r>
            <a:r>
              <a:rPr kumimoji="0" lang="zh-CN" altLang="en-US" sz="2000" b="1" i="0" u="none" strike="noStrike" kern="1200" cap="none" spc="0" normalizeH="0" baseline="0" noProof="0" dirty="0">
                <a:ln>
                  <a:noFill/>
                </a:ln>
                <a:solidFill>
                  <a:schemeClr val="tx1"/>
                </a:solidFill>
                <a:effectLst/>
                <a:uLnTx/>
                <a:uFillTx/>
                <a:latin typeface="+mn-lt"/>
                <a:ea typeface="+mn-ea"/>
                <a:cs typeface="+mn-cs"/>
              </a:rPr>
              <a:t>、</a:t>
            </a:r>
            <a:r>
              <a:rPr kumimoji="0" lang="zh-CN" altLang="zh-CN" sz="2000" b="1" i="0" u="none" strike="noStrike" kern="1200" cap="none" spc="0" normalizeH="0" baseline="0" noProof="0" dirty="0">
                <a:ln>
                  <a:noFill/>
                </a:ln>
                <a:solidFill>
                  <a:schemeClr val="tx1"/>
                </a:solidFill>
                <a:effectLst/>
                <a:uLnTx/>
                <a:uFillTx/>
                <a:latin typeface="+mn-lt"/>
                <a:ea typeface="+mn-ea"/>
                <a:cs typeface="+mn-cs"/>
              </a:rPr>
              <a:t>三</a:t>
            </a:r>
            <a:r>
              <a:rPr kumimoji="0" lang="zh-CN" altLang="en-US" sz="2000" b="1" i="0" u="none" strike="noStrike" kern="1200" cap="none" spc="0" normalizeH="0" baseline="0" noProof="0" dirty="0">
                <a:ln>
                  <a:noFill/>
                </a:ln>
                <a:solidFill>
                  <a:schemeClr val="tx1"/>
                </a:solidFill>
                <a:effectLst/>
                <a:uLnTx/>
                <a:uFillTx/>
                <a:latin typeface="+mn-lt"/>
                <a:ea typeface="+mn-ea"/>
                <a:cs typeface="+mn-cs"/>
              </a:rPr>
              <a:t>、</a:t>
            </a:r>
            <a:r>
              <a:rPr kumimoji="0" lang="zh-CN" altLang="zh-CN" sz="2000" b="1" i="0" u="none" strike="noStrike" kern="1200" cap="none" spc="0" normalizeH="0" baseline="0" noProof="0" dirty="0">
                <a:ln>
                  <a:noFill/>
                </a:ln>
                <a:solidFill>
                  <a:schemeClr val="tx1"/>
                </a:solidFill>
                <a:effectLst/>
                <a:uLnTx/>
                <a:uFillTx/>
                <a:latin typeface="+mn-lt"/>
                <a:ea typeface="+mn-ea"/>
                <a:cs typeface="+mn-cs"/>
              </a:rPr>
              <a:t>四层是严宽祐图书馆。</a:t>
            </a:r>
            <a:endParaRPr kumimoji="0" lang="zh-CN" altLang="zh-CN"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标题 61441"/>
          <p:cNvSpPr>
            <a:spLocks noGrp="1"/>
          </p:cNvSpPr>
          <p:nvPr>
            <p:ph type="title"/>
          </p:nvPr>
        </p:nvSpPr>
        <p:spPr>
          <a:xfrm>
            <a:off x="367983" y="168275"/>
            <a:ext cx="8229600" cy="754063"/>
          </a:xfrm>
        </p:spPr>
        <p:txBody>
          <a:bodyPr vert="horz" wrap="square" lIns="68558" tIns="34289" rIns="68558" bIns="34289" anchor="ctr"/>
          <a:p>
            <a:pPr eaLnBrk="1" hangingPunct="1"/>
            <a:r>
              <a:rPr lang="zh-CN" altLang="zh-CN" sz="3600" b="1" dirty="0">
                <a:latin typeface="华文中宋" panose="02010600040101010101" pitchFamily="2" charset="-122"/>
                <a:ea typeface="华文中宋" panose="02010600040101010101" pitchFamily="2" charset="-122"/>
              </a:rPr>
              <a:t>一、图书馆概况</a:t>
            </a:r>
            <a:endParaRPr lang="zh-CN" altLang="en-US" sz="3600" b="1" dirty="0">
              <a:latin typeface="华文中宋" panose="02010600040101010101" pitchFamily="2" charset="-122"/>
              <a:ea typeface="华文中宋" panose="02010600040101010101" pitchFamily="2" charset="-122"/>
            </a:endParaRPr>
          </a:p>
        </p:txBody>
      </p:sp>
      <p:sp>
        <p:nvSpPr>
          <p:cNvPr id="12290" name="文本占位符 61442"/>
          <p:cNvSpPr>
            <a:spLocks noGrp="1" noChangeArrowheads="1"/>
          </p:cNvSpPr>
          <p:nvPr>
            <p:ph type="body" sz="half" idx="1"/>
          </p:nvPr>
        </p:nvSpPr>
        <p:spPr>
          <a:xfrm>
            <a:off x="533400" y="992823"/>
            <a:ext cx="3425825" cy="576263"/>
          </a:xfrm>
        </p:spPr>
        <p:txBody>
          <a:bodyPr vert="horz" wrap="square" lIns="68558" tIns="34289" rIns="68558" bIns="34289" numCol="1" rtlCol="0" anchor="t" anchorCtr="0" compatLnSpc="1">
            <a:normAutofit/>
          </a:bodyPr>
          <a:lstStyle/>
          <a:p>
            <a:pPr marL="274320" marR="0" lvl="0" indent="-274320" algn="l" defTabSz="685800" rtl="0" eaLnBrk="1" fontAlgn="auto" latinLnBrk="0" hangingPunct="1">
              <a:lnSpc>
                <a:spcPct val="90000"/>
              </a:lnSpc>
              <a:spcBef>
                <a:spcPct val="0"/>
              </a:spcBef>
              <a:spcAft>
                <a:spcPts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2</a:t>
            </a:r>
            <a:r>
              <a:rPr kumimoji="0" lang="zh-CN" altLang="zh-CN"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、机构</a:t>
            </a:r>
            <a:r>
              <a:rPr kumimoji="0" lang="zh-CN" altLang="en-US"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及</a:t>
            </a:r>
            <a:r>
              <a:rPr kumimoji="0" lang="zh-CN" altLang="zh-CN" sz="2800" b="1" i="0" u="none" strike="noStrike" kern="1200" cap="none" spc="0" normalizeH="0" baseline="0" noProof="0" dirty="0">
                <a:ln>
                  <a:noFill/>
                </a:ln>
                <a:solidFill>
                  <a:srgbClr val="8A0DA3"/>
                </a:solidFill>
                <a:effectLst/>
                <a:uLnTx/>
                <a:uFillTx/>
                <a:latin typeface="华文中宋" panose="02010600040101010101" pitchFamily="2" charset="-122"/>
                <a:ea typeface="华文中宋" panose="02010600040101010101" pitchFamily="2" charset="-122"/>
                <a:cs typeface="华文中宋" panose="02010600040101010101" pitchFamily="2" charset="-122"/>
              </a:rPr>
              <a:t>库室分布</a:t>
            </a:r>
            <a:endParaRPr kumimoji="0" lang="en-US" altLang="zh-CN" sz="2100" b="1" i="0" u="none" strike="noStrike" kern="1200" cap="none" spc="0" normalizeH="0" baseline="0" noProof="0" dirty="0" smtClean="0">
              <a:ln>
                <a:noFill/>
              </a:ln>
              <a:solidFill>
                <a:schemeClr val="tx1"/>
              </a:solidFill>
              <a:effectLst/>
              <a:uLnTx/>
              <a:uFillTx/>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1" name="文本占位符 64514"/>
          <p:cNvSpPr>
            <a:spLocks noGrp="1" noChangeArrowheads="1"/>
          </p:cNvSpPr>
          <p:nvPr>
            <p:ph sz="half" idx="2"/>
          </p:nvPr>
        </p:nvSpPr>
        <p:spPr>
          <a:xfrm>
            <a:off x="155575" y="1706563"/>
            <a:ext cx="3779838" cy="1081088"/>
          </a:xfrm>
        </p:spPr>
        <p:txBody>
          <a:bodyPr vert="horz" wrap="square" lIns="68558" tIns="34289" rIns="68558" bIns="34289" numCol="1" rtlCol="0" anchor="t" anchorCtr="0" compatLnSpc="1">
            <a:normAutofit fontScale="92500" lnSpcReduction="20000"/>
          </a:bodyPr>
          <a:lstStyle/>
          <a:p>
            <a:pPr marL="0" marR="0" lvl="0" indent="0" algn="l" defTabSz="685800" rtl="0" eaLnBrk="1" fontAlgn="auto" latinLnBrk="0" hangingPunct="1">
              <a:lnSpc>
                <a:spcPct val="80000"/>
              </a:lnSpc>
              <a:spcBef>
                <a:spcPts val="750"/>
              </a:spcBef>
              <a:spcAft>
                <a:spcPts val="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chemeClr val="tx2">
                    <a:lumMod val="60000"/>
                    <a:lumOff val="40000"/>
                  </a:schemeClr>
                </a:solidFill>
                <a:effectLst/>
                <a:uLnTx/>
                <a:uFillTx/>
                <a:latin typeface="+mn-lt"/>
                <a:ea typeface="+mn-ea"/>
                <a:cs typeface="+mn-cs"/>
              </a:rPr>
              <a:t>*</a:t>
            </a:r>
            <a:r>
              <a:rPr kumimoji="0" lang="zh-CN" altLang="en-US" sz="1800" b="1" i="0" u="none" strike="noStrike" kern="1200" cap="none" spc="0" normalizeH="0" baseline="0" noProof="0" dirty="0">
                <a:ln>
                  <a:noFill/>
                </a:ln>
                <a:solidFill>
                  <a:schemeClr val="tx1"/>
                </a:solidFill>
                <a:effectLst/>
                <a:uLnTx/>
                <a:uFillTx/>
                <a:latin typeface="+mn-lt"/>
                <a:ea typeface="+mn-ea"/>
                <a:cs typeface="+mn-cs"/>
              </a:rPr>
              <a:t> </a:t>
            </a:r>
            <a:r>
              <a:rPr kumimoji="0" lang="zh-CN" altLang="en-US" sz="1800" b="1" i="0" u="none" strike="noStrike" kern="1200" cap="none" spc="0" normalizeH="0" baseline="0" dirty="0">
                <a:solidFill>
                  <a:schemeClr val="tx2"/>
                </a:solidFill>
                <a:latin typeface="+mn-lt"/>
                <a:ea typeface="+mn-ea"/>
                <a:cs typeface="+mn-cs"/>
              </a:rPr>
              <a:t>福慧书库：</a:t>
            </a:r>
            <a:r>
              <a:rPr kumimoji="0" lang="zh-CN" altLang="en-US" sz="1800" b="0" i="0" u="none" strike="noStrike" kern="1200" cap="none" spc="0" normalizeH="0" baseline="0" dirty="0">
                <a:solidFill>
                  <a:schemeClr val="tx2"/>
                </a:solidFill>
                <a:latin typeface="+mn-lt"/>
                <a:ea typeface="+mn-ea"/>
                <a:cs typeface="+mn-cs"/>
              </a:rPr>
              <a:t>藏有佛教、道教等宗 </a:t>
            </a:r>
            <a:endParaRPr kumimoji="0" lang="zh-CN" altLang="en-US" sz="1800" b="0" i="0" u="none" strike="noStrike" kern="1200" cap="none" spc="0" normalizeH="0" baseline="0" dirty="0">
              <a:solidFill>
                <a:schemeClr val="tx2"/>
              </a:solidFill>
              <a:latin typeface="+mn-lt"/>
              <a:ea typeface="+mn-ea"/>
              <a:cs typeface="+mn-cs"/>
            </a:endParaRPr>
          </a:p>
          <a:p>
            <a:pPr marL="0" marR="0" lvl="0" indent="0" algn="l" defTabSz="685800" rtl="0" eaLnBrk="1" fontAlgn="auto" latinLnBrk="0" hangingPunct="1">
              <a:lnSpc>
                <a:spcPct val="80000"/>
              </a:lnSpc>
              <a:spcBef>
                <a:spcPts val="750"/>
              </a:spcBef>
              <a:spcAft>
                <a:spcPts val="0"/>
              </a:spcAft>
              <a:buClrTx/>
              <a:buSzTx/>
              <a:buFont typeface="Arial" panose="020B0604020202020204" pitchFamily="34" charset="0"/>
              <a:buNone/>
              <a:defRPr/>
            </a:pPr>
            <a:r>
              <a:rPr kumimoji="0" lang="zh-CN" altLang="en-US" sz="1800" b="0" i="0" u="none" strike="noStrike" kern="1200" cap="none" spc="0" normalizeH="0" baseline="0" dirty="0">
                <a:solidFill>
                  <a:schemeClr val="tx2"/>
                </a:solidFill>
                <a:latin typeface="+mn-lt"/>
                <a:ea typeface="+mn-ea"/>
                <a:cs typeface="+mn-cs"/>
              </a:rPr>
              <a:t>                    教方面图书资料</a:t>
            </a:r>
            <a:r>
              <a:rPr kumimoji="0" lang="zh-CN" altLang="en-US" sz="1800" i="0" u="none" strike="noStrike" kern="1200" cap="none" spc="0" normalizeH="0" baseline="0" dirty="0">
                <a:solidFill>
                  <a:schemeClr val="tx2"/>
                </a:solidFill>
                <a:latin typeface="+mn-lt"/>
                <a:ea typeface="+mn-ea"/>
                <a:cs typeface="+mn-cs"/>
              </a:rPr>
              <a:t>。</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       </a:t>
            </a:r>
            <a:endParaRPr kumimoji="0" lang="en-US"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80000"/>
              </a:lnSpc>
              <a:spcBef>
                <a:spcPts val="750"/>
              </a:spcBef>
              <a:spcAft>
                <a:spcPts val="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chemeClr val="tx2">
                    <a:lumMod val="60000"/>
                    <a:lumOff val="40000"/>
                  </a:schemeClr>
                </a:solidFill>
                <a:effectLst/>
                <a:uLnTx/>
                <a:uFillTx/>
                <a:latin typeface="+mn-lt"/>
                <a:ea typeface="+mn-ea"/>
                <a:cs typeface="+mn-cs"/>
              </a:rPr>
              <a:t>* </a:t>
            </a:r>
            <a:r>
              <a:rPr kumimoji="0" lang="zh-CN" altLang="en-US" sz="1800" b="1" i="0" u="none" strike="noStrike" kern="1200" cap="none" spc="0" normalizeH="0" baseline="0" dirty="0">
                <a:solidFill>
                  <a:schemeClr val="tx2"/>
                </a:solidFill>
                <a:latin typeface="+mn-lt"/>
                <a:ea typeface="+mn-ea"/>
                <a:cs typeface="+mn-cs"/>
              </a:rPr>
              <a:t>美术书库：</a:t>
            </a:r>
            <a:r>
              <a:rPr kumimoji="0" lang="zh-CN" altLang="en-US" sz="1800" b="0" i="0" u="none" strike="noStrike" kern="1200" cap="none" spc="0" normalizeH="0" baseline="0" dirty="0">
                <a:solidFill>
                  <a:schemeClr val="tx2"/>
                </a:solidFill>
                <a:latin typeface="+mn-lt"/>
                <a:ea typeface="+mn-ea"/>
                <a:cs typeface="+mn-cs"/>
              </a:rPr>
              <a:t>藏有名贵画册等美术资    </a:t>
            </a:r>
            <a:endParaRPr kumimoji="0" lang="zh-CN" altLang="en-US" sz="1800" b="0" i="0" u="none" strike="noStrike" kern="1200" cap="none" spc="0" normalizeH="0" baseline="0" dirty="0">
              <a:solidFill>
                <a:schemeClr val="tx2"/>
              </a:solidFill>
              <a:latin typeface="+mn-lt"/>
              <a:ea typeface="+mn-ea"/>
              <a:cs typeface="+mn-cs"/>
            </a:endParaRPr>
          </a:p>
          <a:p>
            <a:pPr marL="0" marR="0" lvl="0" indent="0" algn="l" defTabSz="685800" rtl="0" eaLnBrk="1" fontAlgn="auto" latinLnBrk="0" hangingPunct="1">
              <a:lnSpc>
                <a:spcPct val="80000"/>
              </a:lnSpc>
              <a:spcBef>
                <a:spcPts val="750"/>
              </a:spcBef>
              <a:spcAft>
                <a:spcPts val="0"/>
              </a:spcAft>
              <a:buClrTx/>
              <a:buSzTx/>
              <a:buFont typeface="Arial" panose="020B0604020202020204" pitchFamily="34" charset="0"/>
              <a:buNone/>
              <a:defRPr/>
            </a:pPr>
            <a:r>
              <a:rPr kumimoji="0" lang="zh-CN" altLang="en-US" sz="1800" b="0" i="0" u="none" strike="noStrike" kern="1200" cap="none" spc="0" normalizeH="0" baseline="0" dirty="0">
                <a:solidFill>
                  <a:schemeClr val="tx2"/>
                </a:solidFill>
                <a:latin typeface="+mn-lt"/>
                <a:ea typeface="+mn-ea"/>
                <a:cs typeface="+mn-cs"/>
              </a:rPr>
              <a:t>                    料。</a:t>
            </a:r>
            <a:endParaRPr kumimoji="0" lang="zh-CN" altLang="en-US" sz="1800" i="0" u="none" strike="noStrike" kern="1200" cap="none" spc="0" normalizeH="0" baseline="0" dirty="0">
              <a:solidFill>
                <a:schemeClr val="tx2"/>
              </a:solidFill>
              <a:latin typeface="+mn-lt"/>
              <a:ea typeface="+mn-ea"/>
              <a:cs typeface="+mn-cs"/>
            </a:endParaRPr>
          </a:p>
        </p:txBody>
      </p:sp>
      <p:sp>
        <p:nvSpPr>
          <p:cNvPr id="80901" name="文本框 61489"/>
          <p:cNvSpPr txBox="1"/>
          <p:nvPr/>
        </p:nvSpPr>
        <p:spPr>
          <a:xfrm>
            <a:off x="4159250" y="4152900"/>
            <a:ext cx="4120515" cy="920750"/>
          </a:xfrm>
          <a:prstGeom prst="rect">
            <a:avLst/>
          </a:prstGeom>
          <a:noFill/>
          <a:ln w="9525">
            <a:noFill/>
          </a:ln>
        </p:spPr>
        <p:txBody>
          <a:bodyPr wrap="squar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50000"/>
              </a:lnSpc>
              <a:spcBef>
                <a:spcPct val="20000"/>
              </a:spcBef>
              <a:buClr>
                <a:schemeClr val="accent1"/>
              </a:buClr>
              <a:buNone/>
            </a:pPr>
            <a:r>
              <a:rPr lang="zh-CN" altLang="en-US" sz="1600" b="1" dirty="0">
                <a:solidFill>
                  <a:srgbClr val="8497B0"/>
                </a:solidFill>
                <a:latin typeface="华文中宋" panose="02010600040101010101" pitchFamily="2" charset="-122"/>
                <a:ea typeface="华文中宋" panose="02010600040101010101" pitchFamily="2" charset="-122"/>
              </a:rPr>
              <a:t>*</a:t>
            </a:r>
            <a:r>
              <a:rPr lang="zh-CN" altLang="en-US" sz="1800" b="1" dirty="0">
                <a:solidFill>
                  <a:schemeClr val="tx2"/>
                </a:solidFill>
              </a:rPr>
              <a:t>参考工具书书库：</a:t>
            </a:r>
            <a:r>
              <a:rPr lang="zh-CN" altLang="en-US" sz="1800" dirty="0">
                <a:solidFill>
                  <a:schemeClr val="tx2"/>
                </a:solidFill>
              </a:rPr>
              <a:t>藏有中外文工具书、</a:t>
            </a:r>
            <a:r>
              <a:rPr lang="en-US" altLang="zh-CN" sz="1800" dirty="0">
                <a:solidFill>
                  <a:schemeClr val="tx2"/>
                </a:solidFill>
              </a:rPr>
              <a:t> </a:t>
            </a:r>
            <a:r>
              <a:rPr lang="zh-CN" altLang="en-US" sz="1800" dirty="0">
                <a:solidFill>
                  <a:schemeClr val="tx2"/>
                </a:solidFill>
              </a:rPr>
              <a:t>古籍、解放前部分报刊影印本。 </a:t>
            </a:r>
            <a:endParaRPr lang="zh-CN" altLang="en-US" sz="1800" dirty="0">
              <a:solidFill>
                <a:schemeClr val="tx2"/>
              </a:solidFill>
            </a:endParaRPr>
          </a:p>
        </p:txBody>
      </p:sp>
      <p:pic>
        <p:nvPicPr>
          <p:cNvPr id="80902" name="图片 64515" descr="OK＿福慧"/>
          <p:cNvPicPr>
            <a:picLocks noChangeAspect="1"/>
          </p:cNvPicPr>
          <p:nvPr/>
        </p:nvPicPr>
        <p:blipFill>
          <a:blip r:embed="rId1"/>
          <a:stretch>
            <a:fillRect/>
          </a:stretch>
        </p:blipFill>
        <p:spPr>
          <a:xfrm>
            <a:off x="282575" y="2835275"/>
            <a:ext cx="3676650" cy="2238375"/>
          </a:xfrm>
          <a:prstGeom prst="rect">
            <a:avLst/>
          </a:prstGeom>
          <a:noFill/>
          <a:ln w="9525">
            <a:noFill/>
          </a:ln>
        </p:spPr>
      </p:pic>
      <p:pic>
        <p:nvPicPr>
          <p:cNvPr id="80903" name="图片 61491" descr="OK＿工具书库2"/>
          <p:cNvPicPr>
            <a:picLocks noChangeAspect="1"/>
          </p:cNvPicPr>
          <p:nvPr/>
        </p:nvPicPr>
        <p:blipFill>
          <a:blip r:embed="rId2"/>
          <a:stretch>
            <a:fillRect/>
          </a:stretch>
        </p:blipFill>
        <p:spPr>
          <a:xfrm>
            <a:off x="4159250" y="1754505"/>
            <a:ext cx="4072255" cy="2303145"/>
          </a:xfrm>
          <a:prstGeom prst="rect">
            <a:avLst/>
          </a:prstGeom>
          <a:noFill/>
          <a:ln w="9525">
            <a:noFill/>
          </a:ln>
        </p:spPr>
      </p:pic>
      <p:sp>
        <p:nvSpPr>
          <p:cNvPr id="9" name="竖卷形 8"/>
          <p:cNvSpPr/>
          <p:nvPr/>
        </p:nvSpPr>
        <p:spPr>
          <a:xfrm>
            <a:off x="8351838" y="1887538"/>
            <a:ext cx="690563" cy="2916238"/>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7030A0"/>
                </a:solidFill>
                <a:effectLst/>
                <a:uLnTx/>
                <a:uFillTx/>
                <a:latin typeface="+mn-lt"/>
                <a:ea typeface="+mn-ea"/>
                <a:cs typeface="+mn-cs"/>
              </a:rPr>
              <a:t>严</a:t>
            </a:r>
            <a:endParaRPr kumimoji="0" lang="en-US" altLang="zh-CN" sz="2000" b="1" i="0" u="none" strike="noStrike" kern="1200" cap="none" spc="0" normalizeH="0" baseline="0" noProof="0" dirty="0">
              <a:ln>
                <a:noFill/>
              </a:ln>
              <a:solidFill>
                <a:srgbClr val="7030A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7030A0"/>
                </a:solidFill>
                <a:effectLst/>
                <a:uLnTx/>
                <a:uFillTx/>
                <a:latin typeface="+mn-lt"/>
                <a:ea typeface="+mn-ea"/>
                <a:cs typeface="+mn-cs"/>
              </a:rPr>
              <a:t>宽</a:t>
            </a:r>
            <a:endParaRPr kumimoji="0" lang="en-US" altLang="zh-CN" sz="2000" b="1" i="0" u="none" strike="noStrike" kern="1200" cap="none" spc="0" normalizeH="0" baseline="0" noProof="0" dirty="0">
              <a:ln>
                <a:noFill/>
              </a:ln>
              <a:solidFill>
                <a:srgbClr val="7030A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7030A0"/>
                </a:solidFill>
                <a:effectLst/>
                <a:uLnTx/>
                <a:uFillTx/>
                <a:latin typeface="+mn-lt"/>
                <a:ea typeface="+mn-ea"/>
                <a:cs typeface="+mn-cs"/>
              </a:rPr>
              <a:t>祜</a:t>
            </a:r>
            <a:endParaRPr kumimoji="0" lang="en-US" altLang="zh-CN" sz="2000" b="1" i="0" u="none" strike="noStrike" kern="1200" cap="none" spc="0" normalizeH="0" baseline="0" noProof="0" dirty="0">
              <a:ln>
                <a:noFill/>
              </a:ln>
              <a:solidFill>
                <a:srgbClr val="7030A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7030A0"/>
                </a:solidFill>
                <a:effectLst/>
                <a:uLnTx/>
                <a:uFillTx/>
                <a:latin typeface="+mn-lt"/>
                <a:ea typeface="+mn-ea"/>
                <a:cs typeface="+mn-cs"/>
              </a:rPr>
              <a:t>图</a:t>
            </a:r>
            <a:endParaRPr kumimoji="0" lang="en-US" altLang="zh-CN" sz="2000" b="1" i="0" u="none" strike="noStrike" kern="1200" cap="none" spc="0" normalizeH="0" baseline="0" noProof="0" dirty="0">
              <a:ln>
                <a:noFill/>
              </a:ln>
              <a:solidFill>
                <a:srgbClr val="7030A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7030A0"/>
                </a:solidFill>
                <a:effectLst/>
                <a:uLnTx/>
                <a:uFillTx/>
                <a:latin typeface="+mn-lt"/>
                <a:ea typeface="+mn-ea"/>
                <a:cs typeface="+mn-cs"/>
              </a:rPr>
              <a:t>书</a:t>
            </a:r>
            <a:endParaRPr kumimoji="0" lang="en-US" altLang="zh-CN" sz="2000" b="1" i="0" u="none" strike="noStrike" kern="1200" cap="none" spc="0" normalizeH="0" baseline="0" noProof="0" dirty="0">
              <a:ln>
                <a:noFill/>
              </a:ln>
              <a:solidFill>
                <a:srgbClr val="7030A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7030A0"/>
                </a:solidFill>
                <a:effectLst/>
                <a:uLnTx/>
                <a:uFillTx/>
                <a:latin typeface="+mn-lt"/>
                <a:ea typeface="+mn-ea"/>
                <a:cs typeface="+mn-cs"/>
              </a:rPr>
              <a:t>馆</a:t>
            </a:r>
            <a:endParaRPr kumimoji="0" lang="en-US" altLang="zh-CN" sz="2000" b="1" i="0" u="none" strike="noStrike" kern="1200" cap="none" spc="0" normalizeH="0" baseline="0" noProof="0" dirty="0">
              <a:ln>
                <a:noFill/>
              </a:ln>
              <a:solidFill>
                <a:srgbClr val="7030A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7030A0"/>
                </a:solidFill>
                <a:effectLst/>
                <a:uLnTx/>
                <a:uFillTx/>
                <a:latin typeface="+mn-lt"/>
                <a:ea typeface="+mn-ea"/>
                <a:cs typeface="+mn-cs"/>
              </a:rPr>
              <a:t>二</a:t>
            </a:r>
            <a:endParaRPr kumimoji="0" lang="en-US" altLang="zh-CN" sz="2000" b="1" i="0" u="none" strike="noStrike" kern="1200" cap="none" spc="0" normalizeH="0" baseline="0" noProof="0" dirty="0">
              <a:ln>
                <a:noFill/>
              </a:ln>
              <a:solidFill>
                <a:srgbClr val="7030A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7030A0"/>
                </a:solidFill>
                <a:effectLst/>
                <a:uLnTx/>
                <a:uFillTx/>
                <a:latin typeface="+mn-lt"/>
                <a:ea typeface="+mn-ea"/>
                <a:cs typeface="+mn-cs"/>
              </a:rPr>
              <a:t>楼</a:t>
            </a:r>
            <a:endParaRPr kumimoji="0" lang="zh-CN" altLang="en-US" sz="2000" b="0" i="0" u="none" strike="noStrike" kern="1200" cap="none" spc="0" normalizeH="0" baseline="0" noProof="0" dirty="0">
              <a:ln>
                <a:noFill/>
              </a:ln>
              <a:solidFill>
                <a:srgbClr val="7030A0"/>
              </a:solidFill>
              <a:effectLst/>
              <a:uLnTx/>
              <a:uFillTx/>
              <a:latin typeface="+mn-lt"/>
              <a:ea typeface="+mn-ea"/>
              <a:cs typeface="+mn-cs"/>
            </a:endParaRPr>
          </a:p>
        </p:txBody>
      </p:sp>
    </p:spTree>
  </p:cSld>
  <p:clrMapOvr>
    <a:masterClrMapping/>
  </p:clrMapOvr>
</p:sld>
</file>

<file path=ppt/tags/tag1.xml><?xml version="1.0" encoding="utf-8"?>
<p:tagLst xmlns:p="http://schemas.openxmlformats.org/presentationml/2006/main">
  <p:tag name="PA" val="v3.0.0"/>
</p:tagLst>
</file>

<file path=ppt/tags/tag10.xml><?xml version="1.0" encoding="utf-8"?>
<p:tagLst xmlns:p="http://schemas.openxmlformats.org/presentationml/2006/main">
  <p:tag name="MH" val="20150828152644"/>
  <p:tag name="MH_LIBRARY" val="GRAPHIC"/>
  <p:tag name="MH_ORDER" val="TextBox 73"/>
</p:tagLst>
</file>

<file path=ppt/tags/tag11.xml><?xml version="1.0" encoding="utf-8"?>
<p:tagLst xmlns:p="http://schemas.openxmlformats.org/presentationml/2006/main">
  <p:tag name="MH" val="20150828152644"/>
  <p:tag name="MH_LIBRARY" val="GRAPHIC"/>
  <p:tag name="MH_ORDER" val="TextBox 74"/>
</p:tagLst>
</file>

<file path=ppt/tags/tag12.xml><?xml version="1.0" encoding="utf-8"?>
<p:tagLst xmlns:p="http://schemas.openxmlformats.org/presentationml/2006/main">
  <p:tag name="MH" val="20150828152644"/>
  <p:tag name="MH_LIBRARY" val="GRAPHIC"/>
  <p:tag name="MH_ORDER" val="TextBox 75"/>
</p:tagLst>
</file>

<file path=ppt/tags/tag13.xml><?xml version="1.0" encoding="utf-8"?>
<p:tagLst xmlns:p="http://schemas.openxmlformats.org/presentationml/2006/main">
  <p:tag name="MH" val="20150828152644"/>
  <p:tag name="MH_LIBRARY" val="GRAPHIC"/>
  <p:tag name="MH_ORDER" val="TextBox 76"/>
</p:tagLst>
</file>

<file path=ppt/tags/tag14.xml><?xml version="1.0" encoding="utf-8"?>
<p:tagLst xmlns:p="http://schemas.openxmlformats.org/presentationml/2006/main">
  <p:tag name="MH" val="20150828152644"/>
  <p:tag name="MH_LIBRARY" val="GRAPHIC"/>
  <p:tag name="MH_ORDER" val="TextBox 77"/>
</p:tagLst>
</file>

<file path=ppt/tags/tag15.xml><?xml version="1.0" encoding="utf-8"?>
<p:tagLst xmlns:p="http://schemas.openxmlformats.org/presentationml/2006/main">
  <p:tag name="MH" val="20150828152644"/>
  <p:tag name="MH_LIBRARY" val="GRAPHIC"/>
  <p:tag name="MH_ORDER" val="TextBox 69"/>
</p:tagLst>
</file>

<file path=ppt/tags/tag16.xml><?xml version="1.0" encoding="utf-8"?>
<p:tagLst xmlns:p="http://schemas.openxmlformats.org/presentationml/2006/main">
  <p:tag name="MH" val="20150828152644"/>
  <p:tag name="MH_LIBRARY" val="GRAPHIC"/>
  <p:tag name="MH_ORDER" val="TextBox 70"/>
</p:tagLst>
</file>

<file path=ppt/tags/tag17.xml><?xml version="1.0" encoding="utf-8"?>
<p:tagLst xmlns:p="http://schemas.openxmlformats.org/presentationml/2006/main">
  <p:tag name="MH" val="20150828152644"/>
  <p:tag name="MH_LIBRARY" val="GRAPHIC"/>
  <p:tag name="MH_ORDER" val="TextBox 71"/>
</p:tagLst>
</file>

<file path=ppt/tags/tag18.xml><?xml version="1.0" encoding="utf-8"?>
<p:tagLst xmlns:p="http://schemas.openxmlformats.org/presentationml/2006/main">
  <p:tag name="MH" val="20150828152644"/>
  <p:tag name="MH_LIBRARY" val="GRAPHIC"/>
  <p:tag name="MH_ORDER" val="TextBox 72"/>
</p:tagLst>
</file>

<file path=ppt/tags/tag19.xml><?xml version="1.0" encoding="utf-8"?>
<p:tagLst xmlns:p="http://schemas.openxmlformats.org/presentationml/2006/main">
  <p:tag name="MH" val="20150828152644"/>
  <p:tag name="MH_LIBRARY" val="GRAPHIC"/>
  <p:tag name="MH_ORDER" val="TextBox 73"/>
</p:tagLst>
</file>

<file path=ppt/tags/tag2.xml><?xml version="1.0" encoding="utf-8"?>
<p:tagLst xmlns:p="http://schemas.openxmlformats.org/presentationml/2006/main">
  <p:tag name="PA" val="v3.0.0"/>
</p:tagLst>
</file>

<file path=ppt/tags/tag20.xml><?xml version="1.0" encoding="utf-8"?>
<p:tagLst xmlns:p="http://schemas.openxmlformats.org/presentationml/2006/main">
  <p:tag name="MH" val="20150828152644"/>
  <p:tag name="MH_LIBRARY" val="GRAPHIC"/>
  <p:tag name="MH_ORDER" val="TextBox 74"/>
</p:tagLst>
</file>

<file path=ppt/tags/tag21.xml><?xml version="1.0" encoding="utf-8"?>
<p:tagLst xmlns:p="http://schemas.openxmlformats.org/presentationml/2006/main">
  <p:tag name="MH" val="20150828152644"/>
  <p:tag name="MH_LIBRARY" val="GRAPHIC"/>
  <p:tag name="MH_ORDER" val="TextBox 75"/>
</p:tagLst>
</file>

<file path=ppt/tags/tag22.xml><?xml version="1.0" encoding="utf-8"?>
<p:tagLst xmlns:p="http://schemas.openxmlformats.org/presentationml/2006/main">
  <p:tag name="MH" val="20150828152644"/>
  <p:tag name="MH_LIBRARY" val="GRAPHIC"/>
  <p:tag name="MH_ORDER" val="TextBox 76"/>
</p:tagLst>
</file>

<file path=ppt/tags/tag23.xml><?xml version="1.0" encoding="utf-8"?>
<p:tagLst xmlns:p="http://schemas.openxmlformats.org/presentationml/2006/main">
  <p:tag name="MH" val="20150828152644"/>
  <p:tag name="MH_LIBRARY" val="GRAPHIC"/>
  <p:tag name="MH_ORDER" val="TextBox 77"/>
</p:tagLst>
</file>

<file path=ppt/tags/tag24.xml><?xml version="1.0" encoding="utf-8"?>
<p:tagLst xmlns:p="http://schemas.openxmlformats.org/presentationml/2006/main">
  <p:tag name="MH" val="20150828152644"/>
  <p:tag name="MH_LIBRARY" val="GRAPHIC"/>
  <p:tag name="MH_ORDER" val="TextBox 69"/>
</p:tagLst>
</file>

<file path=ppt/tags/tag25.xml><?xml version="1.0" encoding="utf-8"?>
<p:tagLst xmlns:p="http://schemas.openxmlformats.org/presentationml/2006/main">
  <p:tag name="MH" val="20150828152644"/>
  <p:tag name="MH_LIBRARY" val="GRAPHIC"/>
  <p:tag name="MH_ORDER" val="TextBox 70"/>
</p:tagLst>
</file>

<file path=ppt/tags/tag26.xml><?xml version="1.0" encoding="utf-8"?>
<p:tagLst xmlns:p="http://schemas.openxmlformats.org/presentationml/2006/main">
  <p:tag name="MH" val="20150828152644"/>
  <p:tag name="MH_LIBRARY" val="GRAPHIC"/>
  <p:tag name="MH_ORDER" val="TextBox 71"/>
</p:tagLst>
</file>

<file path=ppt/tags/tag27.xml><?xml version="1.0" encoding="utf-8"?>
<p:tagLst xmlns:p="http://schemas.openxmlformats.org/presentationml/2006/main">
  <p:tag name="MH" val="20150828152644"/>
  <p:tag name="MH_LIBRARY" val="GRAPHIC"/>
  <p:tag name="MH_ORDER" val="TextBox 72"/>
</p:tagLst>
</file>

<file path=ppt/tags/tag28.xml><?xml version="1.0" encoding="utf-8"?>
<p:tagLst xmlns:p="http://schemas.openxmlformats.org/presentationml/2006/main">
  <p:tag name="MH" val="20150828152644"/>
  <p:tag name="MH_LIBRARY" val="GRAPHIC"/>
  <p:tag name="MH_ORDER" val="TextBox 73"/>
</p:tagLst>
</file>

<file path=ppt/tags/tag29.xml><?xml version="1.0" encoding="utf-8"?>
<p:tagLst xmlns:p="http://schemas.openxmlformats.org/presentationml/2006/main">
  <p:tag name="MH" val="20150828152644"/>
  <p:tag name="MH_LIBRARY" val="GRAPHIC"/>
  <p:tag name="MH_ORDER" val="TextBox 74"/>
</p:tagLst>
</file>

<file path=ppt/tags/tag3.xml><?xml version="1.0" encoding="utf-8"?>
<p:tagLst xmlns:p="http://schemas.openxmlformats.org/presentationml/2006/main">
  <p:tag name="PA" val="v3.0.0"/>
</p:tagLst>
</file>

<file path=ppt/tags/tag30.xml><?xml version="1.0" encoding="utf-8"?>
<p:tagLst xmlns:p="http://schemas.openxmlformats.org/presentationml/2006/main">
  <p:tag name="MH" val="20150828152644"/>
  <p:tag name="MH_LIBRARY" val="GRAPHIC"/>
  <p:tag name="MH_ORDER" val="TextBox 75"/>
</p:tagLst>
</file>

<file path=ppt/tags/tag31.xml><?xml version="1.0" encoding="utf-8"?>
<p:tagLst xmlns:p="http://schemas.openxmlformats.org/presentationml/2006/main">
  <p:tag name="MH" val="20150828152644"/>
  <p:tag name="MH_LIBRARY" val="GRAPHIC"/>
  <p:tag name="MH_ORDER" val="TextBox 76"/>
</p:tagLst>
</file>

<file path=ppt/tags/tag32.xml><?xml version="1.0" encoding="utf-8"?>
<p:tagLst xmlns:p="http://schemas.openxmlformats.org/presentationml/2006/main">
  <p:tag name="MH" val="20150828152644"/>
  <p:tag name="MH_LIBRARY" val="GRAPHIC"/>
  <p:tag name="MH_ORDER" val="TextBox 77"/>
</p:tagLst>
</file>

<file path=ppt/tags/tag33.xml><?xml version="1.0" encoding="utf-8"?>
<p:tagLst xmlns:p="http://schemas.openxmlformats.org/presentationml/2006/main">
  <p:tag name="MH" val="20150828152644"/>
  <p:tag name="MH_LIBRARY" val="GRAPHIC"/>
  <p:tag name="MH_ORDER" val="TextBox 69"/>
</p:tagLst>
</file>

<file path=ppt/tags/tag34.xml><?xml version="1.0" encoding="utf-8"?>
<p:tagLst xmlns:p="http://schemas.openxmlformats.org/presentationml/2006/main">
  <p:tag name="MH" val="20150828152644"/>
  <p:tag name="MH_LIBRARY" val="GRAPHIC"/>
  <p:tag name="MH_ORDER" val="TextBox 70"/>
</p:tagLst>
</file>

<file path=ppt/tags/tag35.xml><?xml version="1.0" encoding="utf-8"?>
<p:tagLst xmlns:p="http://schemas.openxmlformats.org/presentationml/2006/main">
  <p:tag name="MH" val="20150828152644"/>
  <p:tag name="MH_LIBRARY" val="GRAPHIC"/>
  <p:tag name="MH_ORDER" val="TextBox 71"/>
</p:tagLst>
</file>

<file path=ppt/tags/tag36.xml><?xml version="1.0" encoding="utf-8"?>
<p:tagLst xmlns:p="http://schemas.openxmlformats.org/presentationml/2006/main">
  <p:tag name="MH" val="20150828152644"/>
  <p:tag name="MH_LIBRARY" val="GRAPHIC"/>
  <p:tag name="MH_ORDER" val="TextBox 72"/>
</p:tagLst>
</file>

<file path=ppt/tags/tag37.xml><?xml version="1.0" encoding="utf-8"?>
<p:tagLst xmlns:p="http://schemas.openxmlformats.org/presentationml/2006/main">
  <p:tag name="MH" val="20150828152644"/>
  <p:tag name="MH_LIBRARY" val="GRAPHIC"/>
  <p:tag name="MH_ORDER" val="TextBox 73"/>
</p:tagLst>
</file>

<file path=ppt/tags/tag38.xml><?xml version="1.0" encoding="utf-8"?>
<p:tagLst xmlns:p="http://schemas.openxmlformats.org/presentationml/2006/main">
  <p:tag name="MH" val="20150828152644"/>
  <p:tag name="MH_LIBRARY" val="GRAPHIC"/>
  <p:tag name="MH_ORDER" val="TextBox 74"/>
</p:tagLst>
</file>

<file path=ppt/tags/tag39.xml><?xml version="1.0" encoding="utf-8"?>
<p:tagLst xmlns:p="http://schemas.openxmlformats.org/presentationml/2006/main">
  <p:tag name="MH" val="20150828152644"/>
  <p:tag name="MH_LIBRARY" val="GRAPHIC"/>
  <p:tag name="MH_ORDER" val="TextBox 75"/>
</p:tagLst>
</file>

<file path=ppt/tags/tag4.xml><?xml version="1.0" encoding="utf-8"?>
<p:tagLst xmlns:p="http://schemas.openxmlformats.org/presentationml/2006/main">
  <p:tag name="PA" val="v3.0.0"/>
</p:tagLst>
</file>

<file path=ppt/tags/tag40.xml><?xml version="1.0" encoding="utf-8"?>
<p:tagLst xmlns:p="http://schemas.openxmlformats.org/presentationml/2006/main">
  <p:tag name="MH" val="20150828152644"/>
  <p:tag name="MH_LIBRARY" val="GRAPHIC"/>
  <p:tag name="MH_ORDER" val="TextBox 76"/>
</p:tagLst>
</file>

<file path=ppt/tags/tag41.xml><?xml version="1.0" encoding="utf-8"?>
<p:tagLst xmlns:p="http://schemas.openxmlformats.org/presentationml/2006/main">
  <p:tag name="MH" val="20150828152644"/>
  <p:tag name="MH_LIBRARY" val="GRAPHIC"/>
  <p:tag name="MH_ORDER" val="TextBox 77"/>
</p:tagLst>
</file>

<file path=ppt/tags/tag42.xml><?xml version="1.0" encoding="utf-8"?>
<p:tagLst xmlns:p="http://schemas.openxmlformats.org/presentationml/2006/main">
  <p:tag name="MH" val="20150828152644"/>
  <p:tag name="MH_LIBRARY" val="GRAPHIC"/>
  <p:tag name="MH_ORDER" val="TextBox 69"/>
</p:tagLst>
</file>

<file path=ppt/tags/tag43.xml><?xml version="1.0" encoding="utf-8"?>
<p:tagLst xmlns:p="http://schemas.openxmlformats.org/presentationml/2006/main">
  <p:tag name="MH" val="20150828152644"/>
  <p:tag name="MH_LIBRARY" val="GRAPHIC"/>
  <p:tag name="MH_ORDER" val="TextBox 70"/>
</p:tagLst>
</file>

<file path=ppt/tags/tag44.xml><?xml version="1.0" encoding="utf-8"?>
<p:tagLst xmlns:p="http://schemas.openxmlformats.org/presentationml/2006/main">
  <p:tag name="MH" val="20150828152644"/>
  <p:tag name="MH_LIBRARY" val="GRAPHIC"/>
  <p:tag name="MH_ORDER" val="TextBox 71"/>
</p:tagLst>
</file>

<file path=ppt/tags/tag45.xml><?xml version="1.0" encoding="utf-8"?>
<p:tagLst xmlns:p="http://schemas.openxmlformats.org/presentationml/2006/main">
  <p:tag name="MH" val="20150828152644"/>
  <p:tag name="MH_LIBRARY" val="GRAPHIC"/>
  <p:tag name="MH_ORDER" val="TextBox 72"/>
</p:tagLst>
</file>

<file path=ppt/tags/tag46.xml><?xml version="1.0" encoding="utf-8"?>
<p:tagLst xmlns:p="http://schemas.openxmlformats.org/presentationml/2006/main">
  <p:tag name="MH" val="20150828152644"/>
  <p:tag name="MH_LIBRARY" val="GRAPHIC"/>
  <p:tag name="MH_ORDER" val="TextBox 73"/>
</p:tagLst>
</file>

<file path=ppt/tags/tag47.xml><?xml version="1.0" encoding="utf-8"?>
<p:tagLst xmlns:p="http://schemas.openxmlformats.org/presentationml/2006/main">
  <p:tag name="MH" val="20150828152644"/>
  <p:tag name="MH_LIBRARY" val="GRAPHIC"/>
  <p:tag name="MH_ORDER" val="TextBox 74"/>
</p:tagLst>
</file>

<file path=ppt/tags/tag48.xml><?xml version="1.0" encoding="utf-8"?>
<p:tagLst xmlns:p="http://schemas.openxmlformats.org/presentationml/2006/main">
  <p:tag name="MH" val="20150828152644"/>
  <p:tag name="MH_LIBRARY" val="GRAPHIC"/>
  <p:tag name="MH_ORDER" val="TextBox 75"/>
</p:tagLst>
</file>

<file path=ppt/tags/tag49.xml><?xml version="1.0" encoding="utf-8"?>
<p:tagLst xmlns:p="http://schemas.openxmlformats.org/presentationml/2006/main">
  <p:tag name="MH" val="20150828152644"/>
  <p:tag name="MH_LIBRARY" val="GRAPHIC"/>
  <p:tag name="MH_ORDER" val="TextBox 76"/>
</p:tagLst>
</file>

<file path=ppt/tags/tag5.xml><?xml version="1.0" encoding="utf-8"?>
<p:tagLst xmlns:p="http://schemas.openxmlformats.org/presentationml/2006/main">
  <p:tag name="PA" val="v3.0.0"/>
</p:tagLst>
</file>

<file path=ppt/tags/tag50.xml><?xml version="1.0" encoding="utf-8"?>
<p:tagLst xmlns:p="http://schemas.openxmlformats.org/presentationml/2006/main">
  <p:tag name="MH" val="20150828152644"/>
  <p:tag name="MH_LIBRARY" val="GRAPHIC"/>
  <p:tag name="MH_ORDER" val="TextBox 77"/>
</p:tagLst>
</file>

<file path=ppt/tags/tag51.xml><?xml version="1.0" encoding="utf-8"?>
<p:tagLst xmlns:p="http://schemas.openxmlformats.org/presentationml/2006/main">
  <p:tag name="KSO_WM_UNIT_PLACING_PICTURE_USER_VIEWPORT" val="{&quot;height&quot;:4177.4992125984254,&quot;width&quot;:3260}"/>
</p:tagLst>
</file>

<file path=ppt/tags/tag52.xml><?xml version="1.0" encoding="utf-8"?>
<p:tagLst xmlns:p="http://schemas.openxmlformats.org/presentationml/2006/main">
  <p:tag name="KSO_WM_UNIT_PLACING_PICTURE_USER_VIEWPORT" val="{&quot;height&quot;:11304,&quot;width&quot;:6360}"/>
</p:tagLst>
</file>

<file path=ppt/tags/tag6.xml><?xml version="1.0" encoding="utf-8"?>
<p:tagLst xmlns:p="http://schemas.openxmlformats.org/presentationml/2006/main">
  <p:tag name="MH" val="20150828152644"/>
  <p:tag name="MH_LIBRARY" val="GRAPHIC"/>
  <p:tag name="MH_ORDER" val="TextBox 69"/>
</p:tagLst>
</file>

<file path=ppt/tags/tag7.xml><?xml version="1.0" encoding="utf-8"?>
<p:tagLst xmlns:p="http://schemas.openxmlformats.org/presentationml/2006/main">
  <p:tag name="MH" val="20150828152644"/>
  <p:tag name="MH_LIBRARY" val="GRAPHIC"/>
  <p:tag name="MH_ORDER" val="TextBox 70"/>
</p:tagLst>
</file>

<file path=ppt/tags/tag8.xml><?xml version="1.0" encoding="utf-8"?>
<p:tagLst xmlns:p="http://schemas.openxmlformats.org/presentationml/2006/main">
  <p:tag name="MH" val="20150828152644"/>
  <p:tag name="MH_LIBRARY" val="GRAPHIC"/>
  <p:tag name="MH_ORDER" val="TextBox 71"/>
</p:tagLst>
</file>

<file path=ppt/tags/tag9.xml><?xml version="1.0" encoding="utf-8"?>
<p:tagLst xmlns:p="http://schemas.openxmlformats.org/presentationml/2006/main">
  <p:tag name="MH" val="20150828152644"/>
  <p:tag name="MH_LIBRARY" val="GRAPHIC"/>
  <p:tag name="MH_ORDER" val="TextBox 72"/>
</p:tagLst>
</file>

<file path=ppt/theme/theme1.xml><?xml version="1.0" encoding="utf-8"?>
<a:theme xmlns:a="http://schemas.openxmlformats.org/drawingml/2006/main" name="Office 主题​​">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Office 主题​​">
      <a:majorFont>
        <a:latin typeface="Impact"/>
        <a:ea typeface="微软雅黑"/>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主题1">
  <a:themeElements>
    <a:clrScheme name="红黑">
      <a:dk1>
        <a:sysClr val="windowText" lastClr="000000"/>
      </a:dk1>
      <a:lt1>
        <a:sysClr val="window" lastClr="FFFFFF"/>
      </a:lt1>
      <a:dk2>
        <a:srgbClr val="44546A"/>
      </a:dk2>
      <a:lt2>
        <a:srgbClr val="E7E6E6"/>
      </a:lt2>
      <a:accent1>
        <a:srgbClr val="F26E61"/>
      </a:accent1>
      <a:accent2>
        <a:srgbClr val="3A3838"/>
      </a:accent2>
      <a:accent3>
        <a:srgbClr val="FFC000"/>
      </a:accent3>
      <a:accent4>
        <a:srgbClr val="FFC000"/>
      </a:accent4>
      <a:accent5>
        <a:srgbClr val="4472C4"/>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主题1">
  <a:themeElements>
    <a:clrScheme name="红黑">
      <a:dk1>
        <a:sysClr val="windowText" lastClr="000000"/>
      </a:dk1>
      <a:lt1>
        <a:sysClr val="window" lastClr="FFFFFF"/>
      </a:lt1>
      <a:dk2>
        <a:srgbClr val="44546A"/>
      </a:dk2>
      <a:lt2>
        <a:srgbClr val="E7E6E6"/>
      </a:lt2>
      <a:accent1>
        <a:srgbClr val="F26E61"/>
      </a:accent1>
      <a:accent2>
        <a:srgbClr val="3A3838"/>
      </a:accent2>
      <a:accent3>
        <a:srgbClr val="FFC000"/>
      </a:accent3>
      <a:accent4>
        <a:srgbClr val="FFC000"/>
      </a:accent4>
      <a:accent5>
        <a:srgbClr val="4472C4"/>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主题1">
  <a:themeElements>
    <a:clrScheme name="红黑">
      <a:dk1>
        <a:sysClr val="windowText" lastClr="000000"/>
      </a:dk1>
      <a:lt1>
        <a:sysClr val="window" lastClr="FFFFFF"/>
      </a:lt1>
      <a:dk2>
        <a:srgbClr val="44546A"/>
      </a:dk2>
      <a:lt2>
        <a:srgbClr val="E7E6E6"/>
      </a:lt2>
      <a:accent1>
        <a:srgbClr val="F26E61"/>
      </a:accent1>
      <a:accent2>
        <a:srgbClr val="3A3838"/>
      </a:accent2>
      <a:accent3>
        <a:srgbClr val="FFC000"/>
      </a:accent3>
      <a:accent4>
        <a:srgbClr val="FFC000"/>
      </a:accent4>
      <a:accent5>
        <a:srgbClr val="4472C4"/>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主题1">
  <a:themeElements>
    <a:clrScheme name="红黑">
      <a:dk1>
        <a:sysClr val="windowText" lastClr="000000"/>
      </a:dk1>
      <a:lt1>
        <a:sysClr val="window" lastClr="FFFFFF"/>
      </a:lt1>
      <a:dk2>
        <a:srgbClr val="44546A"/>
      </a:dk2>
      <a:lt2>
        <a:srgbClr val="E7E6E6"/>
      </a:lt2>
      <a:accent1>
        <a:srgbClr val="F26E61"/>
      </a:accent1>
      <a:accent2>
        <a:srgbClr val="3A3838"/>
      </a:accent2>
      <a:accent3>
        <a:srgbClr val="FFC000"/>
      </a:accent3>
      <a:accent4>
        <a:srgbClr val="FFC000"/>
      </a:accent4>
      <a:accent5>
        <a:srgbClr val="4472C4"/>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主题1">
  <a:themeElements>
    <a:clrScheme name="红黑">
      <a:dk1>
        <a:sysClr val="windowText" lastClr="000000"/>
      </a:dk1>
      <a:lt1>
        <a:sysClr val="window" lastClr="FFFFFF"/>
      </a:lt1>
      <a:dk2>
        <a:srgbClr val="44546A"/>
      </a:dk2>
      <a:lt2>
        <a:srgbClr val="E7E6E6"/>
      </a:lt2>
      <a:accent1>
        <a:srgbClr val="F26E61"/>
      </a:accent1>
      <a:accent2>
        <a:srgbClr val="3A3838"/>
      </a:accent2>
      <a:accent3>
        <a:srgbClr val="FFC000"/>
      </a:accent3>
      <a:accent4>
        <a:srgbClr val="FFC000"/>
      </a:accent4>
      <a:accent5>
        <a:srgbClr val="4472C4"/>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8771</Words>
  <Application>WPS 演示</Application>
  <PresentationFormat/>
  <Paragraphs>1132</Paragraphs>
  <Slides>66</Slides>
  <Notes>11</Notes>
  <HiddenSlides>0</HiddenSlides>
  <MMClips>0</MMClips>
  <ScaleCrop>false</ScaleCrop>
  <HeadingPairs>
    <vt:vector size="6" baseType="variant">
      <vt:variant>
        <vt:lpstr>已用的字体</vt:lpstr>
      </vt:variant>
      <vt:variant>
        <vt:i4>22</vt:i4>
      </vt:variant>
      <vt:variant>
        <vt:lpstr>主题</vt:lpstr>
      </vt:variant>
      <vt:variant>
        <vt:i4>7</vt:i4>
      </vt:variant>
      <vt:variant>
        <vt:lpstr>幻灯片标题</vt:lpstr>
      </vt:variant>
      <vt:variant>
        <vt:i4>66</vt:i4>
      </vt:variant>
    </vt:vector>
  </HeadingPairs>
  <TitlesOfParts>
    <vt:vector size="95" baseType="lpstr">
      <vt:lpstr>Arial</vt:lpstr>
      <vt:lpstr>宋体</vt:lpstr>
      <vt:lpstr>Wingdings</vt:lpstr>
      <vt:lpstr>Times New Roman</vt:lpstr>
      <vt:lpstr>MS PMincho</vt:lpstr>
      <vt:lpstr>Impact</vt:lpstr>
      <vt:lpstr>微软雅黑</vt:lpstr>
      <vt:lpstr>Arial Black</vt:lpstr>
      <vt:lpstr>冬青黑体简体中文 W6</vt:lpstr>
      <vt:lpstr>黑体</vt:lpstr>
      <vt:lpstr>Arial</vt:lpstr>
      <vt:lpstr>华文新魏</vt:lpstr>
      <vt:lpstr>华文中宋</vt:lpstr>
      <vt:lpstr>华文楷体</vt:lpstr>
      <vt:lpstr>Symbol</vt:lpstr>
      <vt:lpstr>Arial Unicode MS</vt:lpstr>
      <vt:lpstr>Calibri</vt:lpstr>
      <vt:lpstr>Candara</vt:lpstr>
      <vt:lpstr>等线</vt:lpstr>
      <vt:lpstr>华文隶书</vt:lpstr>
      <vt:lpstr>华文行楷</vt:lpstr>
      <vt:lpstr>楷体</vt:lpstr>
      <vt:lpstr>Office 主题​​</vt:lpstr>
      <vt:lpstr>默认设计模板</vt:lpstr>
      <vt:lpstr>主题1</vt:lpstr>
      <vt:lpstr>1_主题1</vt:lpstr>
      <vt:lpstr>2_主题1</vt:lpstr>
      <vt:lpstr>3_主题1</vt:lpstr>
      <vt:lpstr>4_主题1</vt:lpstr>
      <vt:lpstr>PowerPoint 演示文稿</vt:lpstr>
      <vt:lpstr>PowerPoint 演示文稿</vt:lpstr>
      <vt:lpstr>PowerPoint 演示文稿</vt:lpstr>
      <vt:lpstr>PowerPoint 演示文稿</vt:lpstr>
      <vt:lpstr>一、图书馆概况</vt:lpstr>
      <vt:lpstr>一、图书馆概况</vt:lpstr>
      <vt:lpstr>一、图书馆概况</vt:lpstr>
      <vt:lpstr>一、图书馆概况</vt:lpstr>
      <vt:lpstr>一、图书馆概况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二、纸质资源及利用</vt:lpstr>
      <vt:lpstr>二、纸质资源及利用</vt:lpstr>
      <vt:lpstr>二、纸质资源及利用</vt:lpstr>
      <vt:lpstr>二、纸质资源及利用</vt:lpstr>
      <vt:lpstr>二、纸质资源及利用</vt:lpstr>
      <vt:lpstr>二、纸质资源及利用</vt:lpstr>
      <vt:lpstr>PowerPoint 演示文稿</vt:lpstr>
      <vt:lpstr>二、纸质资源及利用</vt:lpstr>
      <vt:lpstr>(3)借还图书——借还书机自助借还</vt:lpstr>
      <vt:lpstr>(3)借还图书——借还书机人脸识别</vt:lpstr>
      <vt:lpstr>二、纸质资源及利用</vt:lpstr>
      <vt:lpstr>二、纸质资源及利用</vt:lpstr>
      <vt:lpstr>二、纸质资源及利用</vt:lpstr>
      <vt:lpstr>二、纸质资源及利用</vt:lpstr>
      <vt:lpstr>二、纸质资源及利用</vt:lpstr>
      <vt:lpstr>二、纸质资源及利用</vt:lpstr>
      <vt:lpstr>二、纸质资源及利用</vt:lpstr>
      <vt:lpstr>PowerPoint 演示文稿</vt:lpstr>
      <vt:lpstr>三、网络资源及利用</vt:lpstr>
      <vt:lpstr>三、网络资源及利用</vt:lpstr>
      <vt:lpstr>三、网络资源及利用</vt:lpstr>
      <vt:lpstr>三、网络资源及利用</vt:lpstr>
      <vt:lpstr>三、网络资源及利用</vt:lpstr>
      <vt:lpstr>三、网络资源及利用</vt:lpstr>
      <vt:lpstr>三、网络资源及利用</vt:lpstr>
      <vt:lpstr>三、网络资源及利用</vt:lpstr>
      <vt:lpstr>三、网络资源及利用</vt:lpstr>
      <vt:lpstr>三、网络资源及利用</vt:lpstr>
      <vt:lpstr>PowerPoint 演示文稿</vt:lpstr>
      <vt:lpstr>四、图书馆空间与安全管理</vt:lpstr>
      <vt:lpstr>四、图书馆空间与安全管理</vt:lpstr>
      <vt:lpstr>PowerPoint 演示文稿</vt:lpstr>
      <vt:lpstr>四、图书馆空间与安全管理</vt:lpstr>
      <vt:lpstr>四、图书馆空间与安全管理</vt:lpstr>
      <vt:lpstr>5.图书馆座位预约系统使用说明</vt:lpstr>
      <vt:lpstr>5.图书馆座位预约系统使用说明</vt:lpstr>
      <vt:lpstr>5.图书馆座位预约系统使用说明</vt:lpstr>
      <vt:lpstr>5.图书馆座位预约系统使用说明</vt:lpstr>
      <vt:lpstr>5.图书馆座位预约系统使用说明</vt:lpstr>
      <vt:lpstr>5.图书馆座位预约系统使用说明</vt:lpstr>
      <vt:lpstr>5.图书馆座位预约系统使用说明</vt:lpstr>
      <vt:lpstr>5.图书馆座位预约系统使用说明</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果因PPT工作室</dc:creator>
  <cp:keywords>XS-普屏 4：3;SC-淡绿色;BG-浅色;DH-静态</cp:keywords>
  <dc:subject>TP-植物动物</dc:subject>
  <cp:lastModifiedBy>Lenovo</cp:lastModifiedBy>
  <cp:revision>345</cp:revision>
  <dcterms:created xsi:type="dcterms:W3CDTF">2012-02-25T21:16:00Z</dcterms:created>
  <dcterms:modified xsi:type="dcterms:W3CDTF">2020-11-30T02:31:42Z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